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1" r:id="rId2"/>
    <p:sldMasterId id="2147483674" r:id="rId3"/>
    <p:sldMasterId id="2147483687" r:id="rId4"/>
    <p:sldMasterId id="2147483726" r:id="rId5"/>
    <p:sldMasterId id="2147483961" r:id="rId6"/>
  </p:sldMasterIdLst>
  <p:notesMasterIdLst>
    <p:notesMasterId r:id="rId43"/>
  </p:notesMasterIdLst>
  <p:sldIdLst>
    <p:sldId id="256" r:id="rId7"/>
    <p:sldId id="259" r:id="rId8"/>
    <p:sldId id="260" r:id="rId9"/>
    <p:sldId id="302" r:id="rId10"/>
    <p:sldId id="264" r:id="rId11"/>
    <p:sldId id="265" r:id="rId12"/>
    <p:sldId id="266" r:id="rId13"/>
    <p:sldId id="300" r:id="rId14"/>
    <p:sldId id="296" r:id="rId15"/>
    <p:sldId id="268" r:id="rId16"/>
    <p:sldId id="269" r:id="rId17"/>
    <p:sldId id="299" r:id="rId18"/>
    <p:sldId id="303" r:id="rId19"/>
    <p:sldId id="270" r:id="rId20"/>
    <p:sldId id="310" r:id="rId21"/>
    <p:sldId id="272" r:id="rId22"/>
    <p:sldId id="273" r:id="rId23"/>
    <p:sldId id="274" r:id="rId24"/>
    <p:sldId id="276" r:id="rId25"/>
    <p:sldId id="277" r:id="rId26"/>
    <p:sldId id="278" r:id="rId27"/>
    <p:sldId id="280" r:id="rId28"/>
    <p:sldId id="286" r:id="rId29"/>
    <p:sldId id="304" r:id="rId30"/>
    <p:sldId id="307" r:id="rId31"/>
    <p:sldId id="306" r:id="rId32"/>
    <p:sldId id="285" r:id="rId33"/>
    <p:sldId id="287" r:id="rId34"/>
    <p:sldId id="305" r:id="rId35"/>
    <p:sldId id="308" r:id="rId36"/>
    <p:sldId id="309" r:id="rId37"/>
    <p:sldId id="298" r:id="rId38"/>
    <p:sldId id="291" r:id="rId39"/>
    <p:sldId id="293" r:id="rId40"/>
    <p:sldId id="294" r:id="rId41"/>
    <p:sldId id="295"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4433"/>
    <a:srgbClr val="797FAA"/>
    <a:srgbClr val="383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67610" autoAdjust="0"/>
  </p:normalViewPr>
  <p:slideViewPr>
    <p:cSldViewPr snapToGrid="0">
      <p:cViewPr varScale="1">
        <p:scale>
          <a:sx n="66" d="100"/>
          <a:sy n="66" d="100"/>
        </p:scale>
        <p:origin x="1548" y="66"/>
      </p:cViewPr>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269"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270"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271"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272"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273"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C281FFFF-F730-4D37-B255-73323BD390A7}"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en-US" dirty="0"/>
          </a:p>
          <a:p>
            <a:pPr algn="ctr">
              <a:lnSpc>
                <a:spcPct val="100000"/>
              </a:lnSpc>
            </a:pPr>
            <a:r>
              <a:rPr lang="en-US" sz="1200" kern="1200" baseline="0" dirty="0">
                <a:solidFill>
                  <a:schemeClr val="tx1"/>
                </a:solidFill>
                <a:latin typeface="+mn-lt"/>
                <a:ea typeface="+mn-ea"/>
                <a:cs typeface="+mn-cs"/>
              </a:rPr>
              <a:t>Merci </a:t>
            </a:r>
            <a:r>
              <a:rPr lang="fr-FR" sz="1200" kern="1200" baseline="0" noProof="0" dirty="0">
                <a:solidFill>
                  <a:schemeClr val="tx1"/>
                </a:solidFill>
                <a:latin typeface="+mn-lt"/>
                <a:ea typeface="+mn-ea"/>
                <a:cs typeface="+mn-cs"/>
              </a:rPr>
              <a:t>Mr</a:t>
            </a:r>
            <a:r>
              <a:rPr lang="en-US" sz="1200" kern="1200" baseline="0" dirty="0">
                <a:solidFill>
                  <a:schemeClr val="tx1"/>
                </a:solidFill>
                <a:latin typeface="+mn-lt"/>
                <a:ea typeface="+mn-ea"/>
                <a:cs typeface="+mn-cs"/>
              </a:rPr>
              <a:t> le rapporteur. Bonjour, Mesdames et messieurs. Nous </a:t>
            </a:r>
            <a:r>
              <a:rPr lang="fr-FR" sz="1200" kern="1200" baseline="0" noProof="0" dirty="0">
                <a:solidFill>
                  <a:schemeClr val="tx1"/>
                </a:solidFill>
                <a:latin typeface="+mn-lt"/>
                <a:ea typeface="+mn-ea"/>
                <a:cs typeface="+mn-cs"/>
              </a:rPr>
              <a:t>avons</a:t>
            </a:r>
            <a:r>
              <a:rPr lang="en-US" sz="1200" kern="1200" baseline="0" dirty="0">
                <a:solidFill>
                  <a:schemeClr val="tx1"/>
                </a:solidFill>
                <a:latin typeface="+mn-lt"/>
                <a:ea typeface="+mn-ea"/>
                <a:cs typeface="+mn-cs"/>
              </a:rPr>
              <a:t> l’honneur de vous présenter notre travail </a:t>
            </a:r>
            <a:r>
              <a:rPr lang="fr-FR" sz="1200" kern="1200" baseline="0" dirty="0">
                <a:solidFill>
                  <a:schemeClr val="tx1"/>
                </a:solidFill>
                <a:latin typeface="+mn-lt"/>
                <a:ea typeface="+mn-ea"/>
                <a:cs typeface="+mn-cs"/>
              </a:rPr>
              <a:t>qui s’intitule </a:t>
            </a:r>
            <a:r>
              <a:rPr lang="fr-FR" sz="1200" b="1" strike="noStrike" spc="-1" dirty="0">
                <a:solidFill>
                  <a:srgbClr val="3B3B45"/>
                </a:solidFill>
                <a:latin typeface="Times New Roman"/>
                <a:ea typeface="DejaVu Sans"/>
              </a:rPr>
              <a:t>Développement et réalisation d’une application web et mobile de gestion de Réclamation de l’université Sesame</a:t>
            </a:r>
            <a:endParaRPr lang="en-US" sz="1200" b="0" strike="noStrike" spc="-1" dirty="0">
              <a:latin typeface="Arial"/>
            </a:endParaRP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sous la direction de Monsieur </a:t>
            </a:r>
            <a:r>
              <a:rPr lang="en-US" sz="1200" b="0" strike="noStrike" spc="-1" dirty="0">
                <a:solidFill>
                  <a:srgbClr val="000000"/>
                </a:solidFill>
                <a:latin typeface="Berlin"/>
                <a:ea typeface="DejaVu Sans"/>
              </a:rPr>
              <a:t>Anis bechedli </a:t>
            </a:r>
            <a:r>
              <a:rPr lang="fr-FR" baseline="0" dirty="0"/>
              <a:t>que je remercie vivement pour leurs aides et leurs conseils.</a:t>
            </a:r>
            <a:r>
              <a:rPr lang="en-US" baseline="0" dirty="0"/>
              <a:t> </a:t>
            </a:r>
            <a:endParaRPr lang="fr-FR" sz="1200" b="1" kern="1200" baseline="0" dirty="0">
              <a:solidFill>
                <a:schemeClr val="tx1"/>
              </a:solidFill>
              <a:latin typeface="+mn-lt"/>
              <a:ea typeface="+mn-ea"/>
              <a:cs typeface="+mn-cs"/>
            </a:endParaRPr>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131510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en-US" dirty="0"/>
              <a:t>On commence par le </a:t>
            </a:r>
            <a:r>
              <a:rPr lang="en-US" dirty="0" err="1"/>
              <a:t>responsable</a:t>
            </a:r>
            <a:r>
              <a:rPr lang="en-US" dirty="0"/>
              <a:t> qui </a:t>
            </a:r>
            <a:r>
              <a:rPr lang="en-US" dirty="0" err="1"/>
              <a:t>peut</a:t>
            </a:r>
            <a:r>
              <a:rPr lang="en-US" dirty="0"/>
              <a:t>:……. </a:t>
            </a:r>
            <a:endParaRPr lang="fr-FR"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2298962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en-US" dirty="0"/>
              <a:t>Ensuite le technician:…….</a:t>
            </a:r>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1346063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en-US" dirty="0" err="1"/>
              <a:t>L”eléve</a:t>
            </a:r>
            <a:r>
              <a:rPr lang="en-US" dirty="0"/>
              <a:t> </a:t>
            </a:r>
            <a:r>
              <a:rPr lang="en-US" dirty="0" err="1"/>
              <a:t>peut</a:t>
            </a:r>
            <a:r>
              <a:rPr lang="en-US" dirty="0"/>
              <a:t> …….</a:t>
            </a:r>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14</a:t>
            </a:fld>
            <a:endParaRPr lang="en-US" sz="1400" b="0" strike="noStrike" spc="-1">
              <a:latin typeface="Times New Roman"/>
            </a:endParaRPr>
          </a:p>
        </p:txBody>
      </p:sp>
    </p:spTree>
    <p:extLst>
      <p:ext uri="{BB962C8B-B14F-4D97-AF65-F5344CB8AC3E}">
        <p14:creationId xmlns:p14="http://schemas.microsoft.com/office/powerpoint/2010/main" val="68935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en-US" dirty="0"/>
              <a:t>Le </a:t>
            </a:r>
            <a:r>
              <a:rPr lang="en-US" dirty="0" err="1"/>
              <a:t>diagramme</a:t>
            </a:r>
            <a:r>
              <a:rPr lang="en-US" dirty="0"/>
              <a:t> de </a:t>
            </a:r>
            <a:r>
              <a:rPr lang="en-US" dirty="0" err="1"/>
              <a:t>gant</a:t>
            </a:r>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3272500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Tous</a:t>
            </a:r>
            <a:r>
              <a:rPr lang="fr-FR" baseline="0" dirty="0"/>
              <a:t> les inconvénients ont justifié le besoin de : ,,,,, </a:t>
            </a:r>
          </a:p>
          <a:p>
            <a:endParaRPr lang="fr-FR" baseline="0" dirty="0"/>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2793988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1" name="PlaceHolder 1"/>
          <p:cNvSpPr>
            <a:spLocks noGrp="1" noRot="1" noChangeAspect="1"/>
          </p:cNvSpPr>
          <p:nvPr>
            <p:ph type="sldImg"/>
          </p:nvPr>
        </p:nvSpPr>
        <p:spPr>
          <a:xfrm>
            <a:off x="381000" y="685800"/>
            <a:ext cx="6094413" cy="3429000"/>
          </a:xfrm>
          <a:prstGeom prst="rect">
            <a:avLst/>
          </a:prstGeom>
        </p:spPr>
      </p:sp>
      <p:sp>
        <p:nvSpPr>
          <p:cNvPr id="2042" name="PlaceHolder 2"/>
          <p:cNvSpPr>
            <a:spLocks noGrp="1"/>
          </p:cNvSpPr>
          <p:nvPr>
            <p:ph type="body"/>
          </p:nvPr>
        </p:nvSpPr>
        <p:spPr>
          <a:xfrm>
            <a:off x="685800" y="4343400"/>
            <a:ext cx="5485320" cy="4113720"/>
          </a:xfrm>
          <a:prstGeom prst="rect">
            <a:avLst/>
          </a:prstGeom>
        </p:spPr>
        <p:txBody>
          <a:bodyPr lIns="0" tIns="0" rIns="0" bIns="0">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fr-FR" sz="2000" dirty="0"/>
              <a:t>Face à la complexité de notre projet, nous avons adopté la méthode agile SCRUM .</a:t>
            </a:r>
          </a:p>
          <a:p>
            <a:pPr marL="0" marR="0" lvl="0" indent="0" algn="l" defTabSz="1219261" rtl="0" eaLnBrk="1" fontAlgn="auto" latinLnBrk="0" hangingPunct="1">
              <a:lnSpc>
                <a:spcPct val="100000"/>
              </a:lnSpc>
              <a:spcBef>
                <a:spcPts val="0"/>
              </a:spcBef>
              <a:spcAft>
                <a:spcPts val="0"/>
              </a:spcAft>
              <a:buClrTx/>
              <a:buSzTx/>
              <a:buFontTx/>
              <a:buNone/>
              <a:tabLst/>
              <a:defRPr/>
            </a:pPr>
            <a:r>
              <a:rPr lang="fr-FR" sz="2000" dirty="0"/>
              <a:t>Dans ce projet, Le </a:t>
            </a:r>
            <a:r>
              <a:rPr lang="fr-FR" sz="2000" dirty="0" err="1"/>
              <a:t>scrum</a:t>
            </a:r>
            <a:r>
              <a:rPr lang="fr-FR" sz="2000" dirty="0"/>
              <a:t> master était l’université </a:t>
            </a:r>
            <a:r>
              <a:rPr lang="fr-FR" sz="2000" dirty="0" err="1"/>
              <a:t>sesame,Le</a:t>
            </a:r>
            <a:r>
              <a:rPr lang="fr-FR" sz="2000" dirty="0"/>
              <a:t>  Product </a:t>
            </a:r>
            <a:r>
              <a:rPr lang="fr-FR" sz="2000" dirty="0" err="1"/>
              <a:t>Owner</a:t>
            </a:r>
            <a:r>
              <a:rPr lang="fr-FR" sz="2000" dirty="0"/>
              <a:t> était Mr Anis </a:t>
            </a:r>
            <a:r>
              <a:rPr lang="fr-FR" sz="2000" dirty="0" err="1"/>
              <a:t>belchedli</a:t>
            </a:r>
            <a:endParaRPr lang="fr-FR" sz="2000" dirty="0"/>
          </a:p>
          <a:p>
            <a:pPr marL="0" marR="0" lvl="0" indent="0" algn="l" defTabSz="1219261" rtl="0" eaLnBrk="1" fontAlgn="auto" latinLnBrk="0" hangingPunct="1">
              <a:lnSpc>
                <a:spcPct val="100000"/>
              </a:lnSpc>
              <a:spcBef>
                <a:spcPts val="0"/>
              </a:spcBef>
              <a:spcAft>
                <a:spcPts val="0"/>
              </a:spcAft>
              <a:buClrTx/>
              <a:buSzTx/>
              <a:buFontTx/>
              <a:buNone/>
              <a:tabLst/>
              <a:defRPr/>
            </a:pPr>
            <a:r>
              <a:rPr lang="fr-FR" sz="2000" dirty="0"/>
              <a:t>Tout au long de ce projet Nous avons appliqué tous les mécanismes de cette approche tels que les Daily meeting, les </a:t>
            </a:r>
            <a:r>
              <a:rPr lang="fr-FR" sz="2000" dirty="0" err="1"/>
              <a:t>backlog</a:t>
            </a:r>
            <a:r>
              <a:rPr lang="fr-FR" sz="2000" dirty="0"/>
              <a:t> …</a:t>
            </a:r>
          </a:p>
          <a:p>
            <a:pPr marL="0" marR="0" lvl="0" indent="0" algn="l" defTabSz="1219261" rtl="0" eaLnBrk="1" fontAlgn="auto" latinLnBrk="0" hangingPunct="1">
              <a:lnSpc>
                <a:spcPct val="100000"/>
              </a:lnSpc>
              <a:spcBef>
                <a:spcPts val="0"/>
              </a:spcBef>
              <a:spcAft>
                <a:spcPts val="0"/>
              </a:spcAft>
              <a:buClrTx/>
              <a:buSzTx/>
              <a:buFontTx/>
              <a:buNone/>
              <a:tabLst/>
              <a:defRPr/>
            </a:pPr>
            <a:r>
              <a:rPr lang="fr-FR" sz="2000" dirty="0"/>
              <a:t>notre projet est diviser par 2 sprint : sprint 0 analyse et spécification , sprint 1 gestion des </a:t>
            </a:r>
            <a:r>
              <a:rPr lang="fr-FR" sz="3200" b="0" i="0" dirty="0">
                <a:effectLst/>
                <a:latin typeface="Arial" panose="020B0604020202020204" pitchFamily="34" charset="0"/>
              </a:rPr>
              <a:t>Réalisation</a:t>
            </a:r>
            <a:r>
              <a:rPr lang="fr-FR" sz="2000"/>
              <a:t>, sprint 2 </a:t>
            </a:r>
            <a:r>
              <a:rPr lang="fr-FR" sz="3200" b="0" i="0" dirty="0">
                <a:effectLst/>
                <a:latin typeface="Arial" panose="020B0604020202020204" pitchFamily="34" charset="0"/>
              </a:rPr>
              <a:t>Gestion des Profils et</a:t>
            </a:r>
            <a:br>
              <a:rPr lang="fr-FR" sz="3200" dirty="0"/>
            </a:br>
            <a:r>
              <a:rPr lang="fr-FR" sz="3200" b="0" i="0" dirty="0">
                <a:effectLst/>
                <a:latin typeface="Arial" panose="020B0604020202020204" pitchFamily="34" charset="0"/>
              </a:rPr>
              <a:t>Dashboard</a:t>
            </a:r>
            <a:endParaRPr lang="fr-FR" sz="2000" dirty="0"/>
          </a:p>
          <a:p>
            <a:endParaRPr lang="en-US" sz="2000" b="0" strike="noStrike" spc="-1" dirty="0">
              <a:latin typeface="Arial"/>
            </a:endParaRPr>
          </a:p>
        </p:txBody>
      </p:sp>
      <p:sp>
        <p:nvSpPr>
          <p:cNvPr id="2043"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D4BB570-157A-4739-828D-9BC2C6E11832}" type="slidenum">
              <a:rPr lang="en-US" sz="1200" b="0" strike="noStrike" spc="-1">
                <a:solidFill>
                  <a:srgbClr val="000000"/>
                </a:solidFill>
                <a:latin typeface="Calibri Light"/>
                <a:ea typeface="+mn-ea"/>
              </a:rPr>
              <a:t>17</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Concernant les technologies adoptées dans la réalisation tout au long de ce projet. Nous avons opté à utiliser </a:t>
            </a:r>
          </a:p>
          <a:p>
            <a:pPr rtl="0"/>
            <a:r>
              <a:rPr lang="en-US" dirty="0"/>
              <a:t>Spring boot come framework backend, angular et </a:t>
            </a:r>
            <a:r>
              <a:rPr lang="en-US" dirty="0" err="1"/>
              <a:t>reactnative</a:t>
            </a:r>
            <a:r>
              <a:rPr lang="en-US" dirty="0"/>
              <a:t> pour la </a:t>
            </a:r>
            <a:r>
              <a:rPr lang="en-US" dirty="0" err="1"/>
              <a:t>partie</a:t>
            </a:r>
            <a:r>
              <a:rPr lang="en-US" dirty="0"/>
              <a:t> frontend, </a:t>
            </a:r>
            <a:r>
              <a:rPr lang="en-US" dirty="0" err="1"/>
              <a:t>powerBi</a:t>
            </a:r>
            <a:r>
              <a:rPr lang="en-US" dirty="0"/>
              <a:t> pour le dashboard et </a:t>
            </a:r>
            <a:r>
              <a:rPr lang="en-US" dirty="0" err="1"/>
              <a:t>postgres</a:t>
            </a:r>
            <a:r>
              <a:rPr lang="en-US" dirty="0"/>
              <a:t> come base de </a:t>
            </a:r>
            <a:r>
              <a:rPr lang="en-US" dirty="0" err="1"/>
              <a:t>données</a:t>
            </a:r>
            <a:r>
              <a:rPr lang="en-US" dirty="0"/>
              <a:t>.</a:t>
            </a:r>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18</a:t>
            </a:fld>
            <a:endParaRPr lang="en-US" sz="1400" b="0" strike="noStrike" spc="-1">
              <a:latin typeface="Times New Roman"/>
            </a:endParaRPr>
          </a:p>
        </p:txBody>
      </p:sp>
    </p:spTree>
    <p:extLst>
      <p:ext uri="{BB962C8B-B14F-4D97-AF65-F5344CB8AC3E}">
        <p14:creationId xmlns:p14="http://schemas.microsoft.com/office/powerpoint/2010/main" val="409808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solidFill>
                  <a:srgbClr val="000000"/>
                </a:solidFill>
                <a:latin typeface="Times New Roman" panose="02020603050405020304" pitchFamily="18" charset="0"/>
              </a:rPr>
              <a:t>Pour la réalisation de l’application nous avons choisi l’</a:t>
            </a:r>
            <a:r>
              <a:rPr lang="fr-FR" sz="1200" b="0" i="0" u="none" strike="noStrike" baseline="0" dirty="0" err="1">
                <a:solidFill>
                  <a:srgbClr val="000000"/>
                </a:solidFill>
                <a:latin typeface="Times New Roman" panose="02020603050405020304" pitchFamily="18" charset="0"/>
              </a:rPr>
              <a:t>architechture</a:t>
            </a:r>
            <a:r>
              <a:rPr lang="fr-FR" sz="1200" b="0" i="0" u="none" strike="noStrike" baseline="0" dirty="0">
                <a:solidFill>
                  <a:srgbClr val="000000"/>
                </a:solidFill>
                <a:latin typeface="Times New Roman" panose="02020603050405020304" pitchFamily="18" charset="0"/>
              </a:rPr>
              <a:t> logique n couche dont la couche présentation c’est la vue de l’application.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solidFill>
                  <a:srgbClr val="000000"/>
                </a:solidFill>
                <a:latin typeface="Times New Roman" panose="02020603050405020304" pitchFamily="18" charset="0"/>
              </a:rPr>
              <a:t>Le couche </a:t>
            </a:r>
            <a:r>
              <a:rPr lang="fr-FR" sz="1200" b="0" i="0" u="none" strike="noStrike" baseline="0" dirty="0" err="1">
                <a:solidFill>
                  <a:srgbClr val="000000"/>
                </a:solidFill>
                <a:latin typeface="Times New Roman" panose="02020603050405020304" pitchFamily="18" charset="0"/>
              </a:rPr>
              <a:t>controler</a:t>
            </a:r>
            <a:r>
              <a:rPr lang="fr-FR" sz="1200" b="0" i="0" u="none" strike="noStrike" baseline="0" dirty="0">
                <a:solidFill>
                  <a:srgbClr val="000000"/>
                </a:solidFill>
                <a:latin typeface="Times New Roman" panose="02020603050405020304" pitchFamily="18" charset="0"/>
              </a:rPr>
              <a:t> </a:t>
            </a:r>
            <a:r>
              <a:rPr lang="fr-FR" sz="1200" b="0" i="0" u="none" strike="noStrike" baseline="0" dirty="0" err="1">
                <a:solidFill>
                  <a:srgbClr val="000000"/>
                </a:solidFill>
                <a:latin typeface="Times New Roman" panose="02020603050405020304" pitchFamily="18" charset="0"/>
              </a:rPr>
              <a:t>respresente</a:t>
            </a:r>
            <a:r>
              <a:rPr lang="fr-FR" sz="1200" b="0" i="0" u="none" strike="noStrike" baseline="0" dirty="0">
                <a:solidFill>
                  <a:srgbClr val="000000"/>
                </a:solidFill>
                <a:latin typeface="Times New Roman" panose="02020603050405020304" pitchFamily="18" charset="0"/>
              </a:rPr>
              <a:t> le </a:t>
            </a:r>
            <a:r>
              <a:rPr lang="fr-FR" sz="1200" b="0" i="0" u="none" strike="noStrike" baseline="0" dirty="0" err="1">
                <a:solidFill>
                  <a:srgbClr val="000000"/>
                </a:solidFill>
                <a:latin typeface="Times New Roman" panose="02020603050405020304" pitchFamily="18" charset="0"/>
              </a:rPr>
              <a:t>mecanisme</a:t>
            </a:r>
            <a:r>
              <a:rPr lang="fr-FR" sz="1200" b="0" i="0" u="none" strike="noStrike" baseline="0" dirty="0">
                <a:solidFill>
                  <a:srgbClr val="000000"/>
                </a:solidFill>
                <a:latin typeface="Times New Roman" panose="02020603050405020304" pitchFamily="18" charset="0"/>
              </a:rPr>
              <a:t> entre couche présentative et </a:t>
            </a:r>
            <a:r>
              <a:rPr lang="fr-FR" sz="1200" b="0" i="0" u="none" strike="noStrike" baseline="0" dirty="0" err="1">
                <a:solidFill>
                  <a:srgbClr val="000000"/>
                </a:solidFill>
                <a:latin typeface="Times New Roman" panose="02020603050405020304" pitchFamily="18" charset="0"/>
              </a:rPr>
              <a:t>metier</a:t>
            </a:r>
            <a:r>
              <a:rPr lang="fr-FR" sz="1200" b="0" i="0" u="none" strike="noStrike" baseline="0" dirty="0">
                <a:solidFill>
                  <a:srgbClr val="000000"/>
                </a:solidFill>
                <a:latin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solidFill>
                  <a:srgbClr val="000000"/>
                </a:solidFill>
                <a:latin typeface="Times New Roman" panose="02020603050405020304" pitchFamily="18" charset="0"/>
              </a:rPr>
              <a:t>La couche </a:t>
            </a:r>
            <a:r>
              <a:rPr lang="fr-FR" sz="1200" b="0" i="0" u="none" strike="noStrike" baseline="0" dirty="0" err="1">
                <a:solidFill>
                  <a:srgbClr val="000000"/>
                </a:solidFill>
                <a:latin typeface="Times New Roman" panose="02020603050405020304" pitchFamily="18" charset="0"/>
              </a:rPr>
              <a:t>metier</a:t>
            </a:r>
            <a:r>
              <a:rPr lang="fr-FR" sz="1200" b="0" i="0" u="none" strike="noStrike" baseline="0" dirty="0">
                <a:solidFill>
                  <a:srgbClr val="000000"/>
                </a:solidFill>
                <a:latin typeface="Times New Roman" panose="02020603050405020304" pitchFamily="18" charset="0"/>
              </a:rPr>
              <a:t> </a:t>
            </a:r>
            <a:r>
              <a:rPr lang="fr-FR" sz="1200" b="0" i="0" u="none" strike="noStrike" baseline="0" dirty="0" err="1">
                <a:solidFill>
                  <a:srgbClr val="000000"/>
                </a:solidFill>
                <a:latin typeface="Times New Roman" panose="02020603050405020304" pitchFamily="18" charset="0"/>
              </a:rPr>
              <a:t>commond</a:t>
            </a:r>
            <a:r>
              <a:rPr lang="fr-FR" sz="1200" b="0" i="0" u="none" strike="noStrike" baseline="0" dirty="0">
                <a:solidFill>
                  <a:srgbClr val="000000"/>
                </a:solidFill>
                <a:latin typeface="Times New Roman" panose="02020603050405020304" pitchFamily="18" charset="0"/>
              </a:rPr>
              <a:t> tous les traitement métier de l’application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solidFill>
                  <a:srgbClr val="000000"/>
                </a:solidFill>
                <a:latin typeface="Times New Roman" panose="02020603050405020304" pitchFamily="18" charset="0"/>
              </a:rPr>
              <a:t>La couche persistance regroupe les objets traiter dans la couche </a:t>
            </a:r>
            <a:r>
              <a:rPr lang="fr-FR" sz="1200" b="0" i="0" u="none" strike="noStrike" baseline="0" dirty="0" err="1">
                <a:solidFill>
                  <a:srgbClr val="000000"/>
                </a:solidFill>
                <a:latin typeface="Times New Roman" panose="02020603050405020304" pitchFamily="18" charset="0"/>
              </a:rPr>
              <a:t>metier</a:t>
            </a:r>
            <a:r>
              <a:rPr lang="fr-FR" sz="1200" b="0" i="0" u="none" strike="noStrike" baseline="0" dirty="0">
                <a:solidFill>
                  <a:srgbClr val="000000"/>
                </a:solidFill>
                <a:latin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solidFill>
                  <a:srgbClr val="000000"/>
                </a:solidFill>
                <a:latin typeface="Times New Roman" panose="02020603050405020304" pitchFamily="18" charset="0"/>
              </a:rPr>
              <a:t>Et finalement les </a:t>
            </a:r>
            <a:r>
              <a:rPr lang="fr-FR" sz="1200" b="0" i="0" u="none" strike="noStrike" baseline="0" dirty="0" err="1">
                <a:solidFill>
                  <a:srgbClr val="000000"/>
                </a:solidFill>
                <a:latin typeface="Times New Roman" panose="02020603050405020304" pitchFamily="18" charset="0"/>
              </a:rPr>
              <a:t>donées</a:t>
            </a:r>
            <a:r>
              <a:rPr lang="fr-FR" sz="1200" b="0" i="0" u="none" strike="noStrike" baseline="0" dirty="0">
                <a:solidFill>
                  <a:srgbClr val="000000"/>
                </a:solidFill>
                <a:latin typeface="Times New Roman" panose="02020603050405020304" pitchFamily="18" charset="0"/>
              </a:rPr>
              <a:t> sont stocké dans la base de donné </a:t>
            </a:r>
            <a:r>
              <a:rPr lang="fr-FR" sz="1200" b="0" i="0" u="none" strike="noStrike" baseline="0" dirty="0" err="1">
                <a:solidFill>
                  <a:srgbClr val="000000"/>
                </a:solidFill>
                <a:latin typeface="Times New Roman" panose="02020603050405020304" pitchFamily="18" charset="0"/>
              </a:rPr>
              <a:t>Postgres</a:t>
            </a:r>
            <a:endParaRPr lang="fr-FR" sz="1200" b="0" i="0" u="none" strike="noStrike" baseline="0" dirty="0">
              <a:solidFill>
                <a:srgbClr val="000000"/>
              </a:solidFill>
              <a:latin typeface="Times New Roman" panose="02020603050405020304" pitchFamily="18" charset="0"/>
            </a:endParaRPr>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19</a:t>
            </a:fld>
            <a:endParaRPr lang="en-US" sz="1400" b="0" strike="noStrike" spc="-1">
              <a:latin typeface="Times New Roman"/>
            </a:endParaRPr>
          </a:p>
        </p:txBody>
      </p:sp>
    </p:spTree>
    <p:extLst>
      <p:ext uri="{BB962C8B-B14F-4D97-AF65-F5344CB8AC3E}">
        <p14:creationId xmlns:p14="http://schemas.microsoft.com/office/powerpoint/2010/main" val="3358453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en-US" dirty="0" err="1"/>
              <a:t>Aprés</a:t>
            </a:r>
            <a:r>
              <a:rPr lang="en-US" dirty="0"/>
              <a:t> </a:t>
            </a:r>
            <a:r>
              <a:rPr lang="en-US" dirty="0" err="1"/>
              <a:t>avoir</a:t>
            </a:r>
            <a:r>
              <a:rPr lang="en-US" dirty="0"/>
              <a:t> dégagé les </a:t>
            </a:r>
            <a:r>
              <a:rPr lang="en-US" dirty="0" err="1"/>
              <a:t>fonctionnalité</a:t>
            </a:r>
            <a:r>
              <a:rPr lang="en-US" dirty="0"/>
              <a:t> ,preparer </a:t>
            </a:r>
            <a:r>
              <a:rPr lang="en-US" dirty="0" err="1"/>
              <a:t>l’encvironnement</a:t>
            </a:r>
            <a:r>
              <a:rPr lang="en-US" dirty="0"/>
              <a:t> et </a:t>
            </a:r>
            <a:r>
              <a:rPr lang="en-US" dirty="0" err="1"/>
              <a:t>choisi</a:t>
            </a:r>
            <a:r>
              <a:rPr lang="en-US" dirty="0"/>
              <a:t> les </a:t>
            </a:r>
            <a:r>
              <a:rPr lang="en-US" dirty="0" err="1"/>
              <a:t>technologie</a:t>
            </a:r>
            <a:r>
              <a:rPr lang="en-US" dirty="0"/>
              <a:t> , nous </a:t>
            </a:r>
            <a:r>
              <a:rPr lang="en-US" dirty="0" err="1"/>
              <a:t>avons</a:t>
            </a:r>
            <a:r>
              <a:rPr lang="en-US" dirty="0"/>
              <a:t> </a:t>
            </a:r>
            <a:r>
              <a:rPr lang="en-US" dirty="0" err="1"/>
              <a:t>diviser</a:t>
            </a:r>
            <a:r>
              <a:rPr lang="en-US" dirty="0"/>
              <a:t> le </a:t>
            </a:r>
            <a:r>
              <a:rPr lang="en-US" dirty="0" err="1"/>
              <a:t>projet</a:t>
            </a:r>
            <a:r>
              <a:rPr lang="en-US" dirty="0"/>
              <a:t> sur les sprint </a:t>
            </a:r>
            <a:r>
              <a:rPr lang="en-US" dirty="0" err="1"/>
              <a:t>suivante</a:t>
            </a:r>
            <a:r>
              <a:rPr lang="en-US" dirty="0"/>
              <a:t> :</a:t>
            </a:r>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20</a:t>
            </a:fld>
            <a:endParaRPr lang="en-US" sz="1400" b="0" strike="noStrike" spc="-1">
              <a:latin typeface="Times New Roman"/>
            </a:endParaRPr>
          </a:p>
        </p:txBody>
      </p:sp>
    </p:spTree>
    <p:extLst>
      <p:ext uri="{BB962C8B-B14F-4D97-AF65-F5344CB8AC3E}">
        <p14:creationId xmlns:p14="http://schemas.microsoft.com/office/powerpoint/2010/main" val="3646600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Comme vous remarquer dans le diagramme de cas d’utilisation du sprint 1, le technicien </a:t>
            </a:r>
            <a:r>
              <a:rPr lang="fr-FR" sz="1200" kern="1200" baseline="0" dirty="0">
                <a:solidFill>
                  <a:schemeClr val="tx1"/>
                </a:solidFill>
                <a:effectLst/>
                <a:latin typeface="+mn-lt"/>
                <a:ea typeface="+mn-ea"/>
                <a:cs typeface="+mn-cs"/>
              </a:rPr>
              <a:t>peut gérer ….. Et responsable est </a:t>
            </a:r>
            <a:r>
              <a:rPr lang="fr-FR" sz="1200" kern="1200" baseline="0" dirty="0" err="1">
                <a:solidFill>
                  <a:schemeClr val="tx1"/>
                </a:solidFill>
                <a:effectLst/>
                <a:latin typeface="+mn-lt"/>
                <a:ea typeface="+mn-ea"/>
                <a:cs typeface="+mn-cs"/>
              </a:rPr>
              <a:t>herité</a:t>
            </a:r>
            <a:r>
              <a:rPr lang="fr-FR" sz="1200" kern="1200" baseline="0" dirty="0">
                <a:solidFill>
                  <a:schemeClr val="tx1"/>
                </a:solidFill>
                <a:effectLst/>
                <a:latin typeface="+mn-lt"/>
                <a:ea typeface="+mn-ea"/>
                <a:cs typeface="+mn-cs"/>
              </a:rPr>
              <a:t> par le technicien et l’</a:t>
            </a:r>
            <a:r>
              <a:rPr lang="fr-FR" sz="1200" kern="1200" baseline="0" dirty="0" err="1">
                <a:solidFill>
                  <a:schemeClr val="tx1"/>
                </a:solidFill>
                <a:effectLst/>
                <a:latin typeface="+mn-lt"/>
                <a:ea typeface="+mn-ea"/>
                <a:cs typeface="+mn-cs"/>
              </a:rPr>
              <a:t>etudiant</a:t>
            </a:r>
            <a:r>
              <a:rPr lang="fr-FR" sz="1200" kern="1200" baseline="0" dirty="0">
                <a:solidFill>
                  <a:schemeClr val="tx1"/>
                </a:solidFill>
                <a:effectLst/>
                <a:latin typeface="+mn-lt"/>
                <a:ea typeface="+mn-ea"/>
                <a:cs typeface="+mn-cs"/>
              </a:rPr>
              <a:t> peut ….</a:t>
            </a:r>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22</a:t>
            </a:fld>
            <a:endParaRPr lang="en-US" sz="1400" b="0" strike="noStrike" spc="-1">
              <a:latin typeface="Times New Roman"/>
            </a:endParaRPr>
          </a:p>
        </p:txBody>
      </p:sp>
    </p:spTree>
    <p:extLst>
      <p:ext uri="{BB962C8B-B14F-4D97-AF65-F5344CB8AC3E}">
        <p14:creationId xmlns:p14="http://schemas.microsoft.com/office/powerpoint/2010/main" val="290414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plan de notre présentation s’articule aux tours des points suivants:</a:t>
            </a:r>
          </a:p>
          <a:p>
            <a:r>
              <a:rPr lang="fr-FR" dirty="0"/>
              <a:t>Alors tout d'abord nous allons commencé par l’introduction générale ou nous allons présenter l’idée de notre projet.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Ensuite on va vous présenter la problématique et la solution du projet, après nous discutons de l’analyse et spécification des besoins ensuite en passe à la phase de conception et réalisation.et Nous achevons la présentation par une conclusion générale et les perspectives.</a:t>
            </a:r>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360187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Dans ce diagramme de séquence</a:t>
            </a:r>
            <a:r>
              <a:rPr lang="fr-FR" sz="1200" kern="1200" baseline="0" dirty="0">
                <a:solidFill>
                  <a:schemeClr val="tx1"/>
                </a:solidFill>
                <a:effectLst/>
                <a:latin typeface="+mn-lt"/>
                <a:ea typeface="+mn-ea"/>
                <a:cs typeface="+mn-cs"/>
              </a:rPr>
              <a:t> «  </a:t>
            </a:r>
            <a:r>
              <a:rPr lang="fr-FR" sz="1200" kern="1200" baseline="0" dirty="0" err="1">
                <a:solidFill>
                  <a:schemeClr val="tx1"/>
                </a:solidFill>
                <a:effectLst/>
                <a:latin typeface="+mn-lt"/>
                <a:ea typeface="+mn-ea"/>
                <a:cs typeface="+mn-cs"/>
              </a:rPr>
              <a:t>AUthentification</a:t>
            </a:r>
            <a:r>
              <a:rPr lang="fr-FR" sz="1200" kern="1200" baseline="0" dirty="0">
                <a:solidFill>
                  <a:schemeClr val="tx1"/>
                </a:solidFill>
                <a:effectLst/>
                <a:latin typeface="+mn-lt"/>
                <a:ea typeface="+mn-ea"/>
                <a:cs typeface="+mn-cs"/>
              </a:rPr>
              <a:t>»</a:t>
            </a:r>
            <a:r>
              <a:rPr lang="fr-FR" sz="1200" kern="1200" dirty="0">
                <a:solidFill>
                  <a:schemeClr val="tx1"/>
                </a:solidFill>
                <a:effectLst/>
                <a:latin typeface="+mn-lt"/>
                <a:ea typeface="+mn-ea"/>
                <a:cs typeface="+mn-cs"/>
              </a:rPr>
              <a:t> l’</a:t>
            </a:r>
            <a:r>
              <a:rPr lang="fr-FR" sz="1200" kern="1200" dirty="0" err="1">
                <a:solidFill>
                  <a:schemeClr val="tx1"/>
                </a:solidFill>
                <a:effectLst/>
                <a:latin typeface="+mn-lt"/>
                <a:ea typeface="+mn-ea"/>
                <a:cs typeface="+mn-cs"/>
              </a:rPr>
              <a:t>utisateur</a:t>
            </a:r>
            <a:r>
              <a:rPr lang="fr-FR" sz="1200" kern="1200" dirty="0">
                <a:solidFill>
                  <a:schemeClr val="tx1"/>
                </a:solidFill>
                <a:effectLst/>
                <a:latin typeface="+mn-lt"/>
                <a:ea typeface="+mn-ea"/>
                <a:cs typeface="+mn-cs"/>
              </a:rPr>
              <a:t> souhaite de saisir le login et le mot de passe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a:solidFill>
                  <a:schemeClr val="tx1"/>
                </a:solidFill>
                <a:effectLst/>
                <a:latin typeface="+mn-lt"/>
                <a:ea typeface="+mn-ea"/>
                <a:cs typeface="+mn-cs"/>
              </a:rPr>
              <a:t>,  si </a:t>
            </a:r>
            <a:r>
              <a:rPr lang="fr-FR" sz="1200" kern="1200" baseline="0" dirty="0" err="1">
                <a:solidFill>
                  <a:schemeClr val="tx1"/>
                </a:solidFill>
                <a:effectLst/>
                <a:latin typeface="+mn-lt"/>
                <a:ea typeface="+mn-ea"/>
                <a:cs typeface="+mn-cs"/>
              </a:rPr>
              <a:t>l’id</a:t>
            </a:r>
            <a:r>
              <a:rPr lang="fr-FR" sz="1200" kern="1200" baseline="0" dirty="0">
                <a:solidFill>
                  <a:schemeClr val="tx1"/>
                </a:solidFill>
                <a:effectLst/>
                <a:latin typeface="+mn-lt"/>
                <a:ea typeface="+mn-ea"/>
                <a:cs typeface="+mn-cs"/>
              </a:rPr>
              <a:t> n’existe pas </a:t>
            </a:r>
            <a:r>
              <a:rPr lang="fr-FR" sz="1200" kern="1200" dirty="0">
                <a:solidFill>
                  <a:schemeClr val="tx1"/>
                </a:solidFill>
                <a:effectLst/>
                <a:latin typeface="+mn-lt"/>
                <a:ea typeface="+mn-ea"/>
                <a:cs typeface="+mn-cs"/>
              </a:rPr>
              <a:t>,le </a:t>
            </a:r>
            <a:r>
              <a:rPr lang="fr-FR" sz="1200" kern="1200" dirty="0" err="1">
                <a:solidFill>
                  <a:schemeClr val="tx1"/>
                </a:solidFill>
                <a:effectLst/>
                <a:latin typeface="+mn-lt"/>
                <a:ea typeface="+mn-ea"/>
                <a:cs typeface="+mn-cs"/>
              </a:rPr>
              <a:t>systeme</a:t>
            </a:r>
            <a:r>
              <a:rPr lang="fr-FR" sz="1200" kern="1200" dirty="0">
                <a:solidFill>
                  <a:schemeClr val="tx1"/>
                </a:solidFill>
                <a:effectLst/>
                <a:latin typeface="+mn-lt"/>
                <a:ea typeface="+mn-ea"/>
                <a:cs typeface="+mn-cs"/>
              </a:rPr>
              <a:t> va retourner les erreur sinon le système affiche un message de </a:t>
            </a:r>
            <a:r>
              <a:rPr lang="fr-FR" sz="1200" kern="1200" dirty="0" err="1">
                <a:solidFill>
                  <a:schemeClr val="tx1"/>
                </a:solidFill>
                <a:effectLst/>
                <a:latin typeface="+mn-lt"/>
                <a:ea typeface="+mn-ea"/>
                <a:cs typeface="+mn-cs"/>
              </a:rPr>
              <a:t>succée</a:t>
            </a:r>
            <a:r>
              <a:rPr lang="fr-FR" sz="120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23</a:t>
            </a:fld>
            <a:endParaRPr lang="en-US" sz="1400" b="0" strike="noStrike" spc="-1">
              <a:latin typeface="Times New Roman"/>
            </a:endParaRPr>
          </a:p>
        </p:txBody>
      </p:sp>
    </p:spTree>
    <p:extLst>
      <p:ext uri="{BB962C8B-B14F-4D97-AF65-F5344CB8AC3E}">
        <p14:creationId xmlns:p14="http://schemas.microsoft.com/office/powerpoint/2010/main" val="1225537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L’interface de s’authentifier </a:t>
            </a:r>
            <a:r>
              <a:rPr lang="fr-FR" sz="1200" kern="1200" dirty="0">
                <a:solidFill>
                  <a:schemeClr val="tx1"/>
                </a:solidFill>
                <a:effectLst/>
                <a:latin typeface="+mn-lt"/>
                <a:ea typeface="+mn-ea"/>
                <a:cs typeface="+mn-cs"/>
              </a:rPr>
              <a:t>permet au utilisateur  de saisir leur login et </a:t>
            </a:r>
            <a:r>
              <a:rPr lang="fr-FR" sz="1200" kern="1200" dirty="0" err="1">
                <a:solidFill>
                  <a:schemeClr val="tx1"/>
                </a:solidFill>
                <a:effectLst/>
                <a:latin typeface="+mn-lt"/>
                <a:ea typeface="+mn-ea"/>
                <a:cs typeface="+mn-cs"/>
              </a:rPr>
              <a:t>mdps</a:t>
            </a:r>
            <a:r>
              <a:rPr lang="fr-FR" sz="1200" kern="1200" dirty="0">
                <a:solidFill>
                  <a:schemeClr val="tx1"/>
                </a:solidFill>
                <a:effectLst/>
                <a:latin typeface="+mn-lt"/>
                <a:ea typeface="+mn-ea"/>
                <a:cs typeface="+mn-cs"/>
              </a:rPr>
              <a:t> qui concernent un personnel puis cliquer sur le bouton login</a:t>
            </a:r>
            <a:endParaRPr lang="fr-FR" dirty="0"/>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24</a:t>
            </a:fld>
            <a:endParaRPr lang="en-US" sz="1400" b="0" strike="noStrike" spc="-1">
              <a:latin typeface="Times New Roman"/>
            </a:endParaRPr>
          </a:p>
        </p:txBody>
      </p:sp>
    </p:spTree>
    <p:extLst>
      <p:ext uri="{BB962C8B-B14F-4D97-AF65-F5344CB8AC3E}">
        <p14:creationId xmlns:p14="http://schemas.microsoft.com/office/powerpoint/2010/main" val="3010964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Dans ce diagramme de séquence</a:t>
            </a:r>
            <a:r>
              <a:rPr lang="fr-FR" sz="1200" kern="1200" baseline="0" dirty="0">
                <a:solidFill>
                  <a:schemeClr val="tx1"/>
                </a:solidFill>
                <a:effectLst/>
                <a:latin typeface="+mn-lt"/>
                <a:ea typeface="+mn-ea"/>
                <a:cs typeface="+mn-cs"/>
              </a:rPr>
              <a:t> «  Envoyer une </a:t>
            </a:r>
            <a:r>
              <a:rPr lang="fr-FR" sz="1200" kern="1200" baseline="0" dirty="0" err="1">
                <a:solidFill>
                  <a:schemeClr val="tx1"/>
                </a:solidFill>
                <a:effectLst/>
                <a:latin typeface="+mn-lt"/>
                <a:ea typeface="+mn-ea"/>
                <a:cs typeface="+mn-cs"/>
              </a:rPr>
              <a:t>reclamation</a:t>
            </a:r>
            <a:r>
              <a:rPr lang="fr-FR" sz="1200" kern="1200" baseline="0" dirty="0">
                <a:solidFill>
                  <a:schemeClr val="tx1"/>
                </a:solidFill>
                <a:effectLst/>
                <a:latin typeface="+mn-lt"/>
                <a:ea typeface="+mn-ea"/>
                <a:cs typeface="+mn-cs"/>
              </a:rPr>
              <a:t>»</a:t>
            </a:r>
            <a:r>
              <a:rPr lang="fr-FR" sz="1200" kern="1200" dirty="0">
                <a:solidFill>
                  <a:schemeClr val="tx1"/>
                </a:solidFill>
                <a:effectLst/>
                <a:latin typeface="+mn-lt"/>
                <a:ea typeface="+mn-ea"/>
                <a:cs typeface="+mn-cs"/>
              </a:rPr>
              <a:t> l’étudiant souhaite s’</a:t>
            </a:r>
            <a:r>
              <a:rPr lang="fr-FR" sz="1200" kern="1200" dirty="0" err="1">
                <a:solidFill>
                  <a:schemeClr val="tx1"/>
                </a:solidFill>
                <a:effectLst/>
                <a:latin typeface="+mn-lt"/>
                <a:ea typeface="+mn-ea"/>
                <a:cs typeface="+mn-cs"/>
              </a:rPr>
              <a:t>authetifier</a:t>
            </a:r>
            <a:r>
              <a:rPr lang="fr-FR" sz="1200" kern="1200" dirty="0">
                <a:solidFill>
                  <a:schemeClr val="tx1"/>
                </a:solidFill>
                <a:effectLst/>
                <a:latin typeface="+mn-lt"/>
                <a:ea typeface="+mn-ea"/>
                <a:cs typeface="+mn-cs"/>
              </a:rPr>
              <a:t> et ensuite de remplir la formulaire des nouvelle </a:t>
            </a:r>
            <a:r>
              <a:rPr lang="fr-FR" sz="1200" kern="1200" dirty="0" err="1">
                <a:solidFill>
                  <a:schemeClr val="tx1"/>
                </a:solidFill>
                <a:effectLst/>
                <a:latin typeface="+mn-lt"/>
                <a:ea typeface="+mn-ea"/>
                <a:cs typeface="+mn-cs"/>
              </a:rPr>
              <a:t>réclamtions</a:t>
            </a:r>
            <a:r>
              <a:rPr lang="fr-FR" sz="1200" kern="1200" dirty="0">
                <a:solidFill>
                  <a:schemeClr val="tx1"/>
                </a:solidFill>
                <a:effectLst/>
                <a:latin typeface="+mn-lt"/>
                <a:ea typeface="+mn-ea"/>
                <a:cs typeface="+mn-cs"/>
              </a:rPr>
              <a:t> concernant un </a:t>
            </a:r>
            <a:r>
              <a:rPr lang="fr-FR" sz="1200" kern="1200" dirty="0" err="1">
                <a:solidFill>
                  <a:schemeClr val="tx1"/>
                </a:solidFill>
                <a:effectLst/>
                <a:latin typeface="+mn-lt"/>
                <a:ea typeface="+mn-ea"/>
                <a:cs typeface="+mn-cs"/>
              </a:rPr>
              <a:t>etudiant</a:t>
            </a:r>
            <a:r>
              <a:rPr lang="fr-FR" sz="1200" kern="1200" dirty="0">
                <a:solidFill>
                  <a:schemeClr val="tx1"/>
                </a:solidFill>
                <a:effectLst/>
                <a:latin typeface="+mn-lt"/>
                <a:ea typeface="+mn-ea"/>
                <a:cs typeface="+mn-cs"/>
              </a:rPr>
              <a:t> et valider,  </a:t>
            </a:r>
            <a:r>
              <a:rPr lang="fr-FR" sz="1200" kern="1200" dirty="0" err="1">
                <a:solidFill>
                  <a:schemeClr val="tx1"/>
                </a:solidFill>
                <a:effectLst/>
                <a:latin typeface="+mn-lt"/>
                <a:ea typeface="+mn-ea"/>
                <a:cs typeface="+mn-cs"/>
              </a:rPr>
              <a:t>apres</a:t>
            </a:r>
            <a:r>
              <a:rPr lang="fr-FR" sz="1200" kern="1200" dirty="0">
                <a:solidFill>
                  <a:schemeClr val="tx1"/>
                </a:solidFill>
                <a:effectLst/>
                <a:latin typeface="+mn-lt"/>
                <a:ea typeface="+mn-ea"/>
                <a:cs typeface="+mn-cs"/>
              </a:rPr>
              <a:t> le système retourner par une msg de </a:t>
            </a:r>
            <a:r>
              <a:rPr lang="fr-FR" sz="1200" kern="1200" dirty="0" err="1">
                <a:solidFill>
                  <a:schemeClr val="tx1"/>
                </a:solidFill>
                <a:effectLst/>
                <a:latin typeface="+mn-lt"/>
                <a:ea typeface="+mn-ea"/>
                <a:cs typeface="+mn-cs"/>
              </a:rPr>
              <a:t>succé</a:t>
            </a:r>
            <a:endParaRPr lang="en-US" dirty="0"/>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25</a:t>
            </a:fld>
            <a:endParaRPr lang="en-US" sz="1400" b="0" strike="noStrike" spc="-1">
              <a:latin typeface="Times New Roman"/>
            </a:endParaRPr>
          </a:p>
        </p:txBody>
      </p:sp>
    </p:spTree>
    <p:extLst>
      <p:ext uri="{BB962C8B-B14F-4D97-AF65-F5344CB8AC3E}">
        <p14:creationId xmlns:p14="http://schemas.microsoft.com/office/powerpoint/2010/main" val="1939613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en-US" dirty="0"/>
              <a:t>Dans </a:t>
            </a:r>
            <a:r>
              <a:rPr lang="en-US" dirty="0" err="1"/>
              <a:t>cette</a:t>
            </a:r>
            <a:r>
              <a:rPr lang="en-US" dirty="0"/>
              <a:t> interface </a:t>
            </a:r>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26</a:t>
            </a:fld>
            <a:endParaRPr lang="en-US" sz="1400" b="0" strike="noStrike" spc="-1">
              <a:latin typeface="Times New Roman"/>
            </a:endParaRPr>
          </a:p>
        </p:txBody>
      </p:sp>
    </p:spTree>
    <p:extLst>
      <p:ext uri="{BB962C8B-B14F-4D97-AF65-F5344CB8AC3E}">
        <p14:creationId xmlns:p14="http://schemas.microsoft.com/office/powerpoint/2010/main" val="4180143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27</a:t>
            </a:fld>
            <a:endParaRPr lang="en-US" sz="1400" b="0" strike="noStrike" spc="-1">
              <a:latin typeface="Times New Roman"/>
            </a:endParaRPr>
          </a:p>
        </p:txBody>
      </p:sp>
    </p:spTree>
    <p:extLst>
      <p:ext uri="{BB962C8B-B14F-4D97-AF65-F5344CB8AC3E}">
        <p14:creationId xmlns:p14="http://schemas.microsoft.com/office/powerpoint/2010/main" val="781960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28</a:t>
            </a:fld>
            <a:endParaRPr lang="en-US" sz="1400" b="0" strike="noStrike" spc="-1">
              <a:latin typeface="Times New Roman"/>
            </a:endParaRPr>
          </a:p>
        </p:txBody>
      </p:sp>
    </p:spTree>
    <p:extLst>
      <p:ext uri="{BB962C8B-B14F-4D97-AF65-F5344CB8AC3E}">
        <p14:creationId xmlns:p14="http://schemas.microsoft.com/office/powerpoint/2010/main" val="421409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29</a:t>
            </a:fld>
            <a:endParaRPr lang="en-US" sz="1400" b="0" strike="noStrike" spc="-1">
              <a:latin typeface="Times New Roman"/>
            </a:endParaRPr>
          </a:p>
        </p:txBody>
      </p:sp>
    </p:spTree>
    <p:extLst>
      <p:ext uri="{BB962C8B-B14F-4D97-AF65-F5344CB8AC3E}">
        <p14:creationId xmlns:p14="http://schemas.microsoft.com/office/powerpoint/2010/main" val="4231831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Cette interface de gestion d’absence </a:t>
            </a:r>
            <a:r>
              <a:rPr lang="fr-FR" dirty="0" err="1"/>
              <a:t>consite</a:t>
            </a:r>
            <a:r>
              <a:rPr lang="fr-FR" dirty="0"/>
              <a:t> a </a:t>
            </a:r>
            <a:r>
              <a:rPr lang="fr-FR" dirty="0" err="1"/>
              <a:t>a</a:t>
            </a:r>
            <a:r>
              <a:rPr lang="fr-FR" dirty="0"/>
              <a:t> m s des absence et des consulter la liste des absence</a:t>
            </a:r>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30</a:t>
            </a:fld>
            <a:endParaRPr lang="en-US" sz="1400" b="0" strike="noStrike" spc="-1">
              <a:latin typeface="Times New Roman"/>
            </a:endParaRPr>
          </a:p>
        </p:txBody>
      </p:sp>
    </p:spTree>
    <p:extLst>
      <p:ext uri="{BB962C8B-B14F-4D97-AF65-F5344CB8AC3E}">
        <p14:creationId xmlns:p14="http://schemas.microsoft.com/office/powerpoint/2010/main" val="1772332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31</a:t>
            </a:fld>
            <a:endParaRPr lang="en-US" sz="1400" b="0" strike="noStrike" spc="-1">
              <a:latin typeface="Times New Roman"/>
            </a:endParaRPr>
          </a:p>
        </p:txBody>
      </p:sp>
    </p:spTree>
    <p:extLst>
      <p:ext uri="{BB962C8B-B14F-4D97-AF65-F5344CB8AC3E}">
        <p14:creationId xmlns:p14="http://schemas.microsoft.com/office/powerpoint/2010/main" val="2798054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32</a:t>
            </a:fld>
            <a:endParaRPr lang="en-US" sz="1400" b="0" strike="noStrike" spc="-1">
              <a:latin typeface="Times New Roman"/>
            </a:endParaRPr>
          </a:p>
        </p:txBody>
      </p:sp>
    </p:spTree>
    <p:extLst>
      <p:ext uri="{BB962C8B-B14F-4D97-AF65-F5344CB8AC3E}">
        <p14:creationId xmlns:p14="http://schemas.microsoft.com/office/powerpoint/2010/main" val="11297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algn="l"/>
            <a:r>
              <a:rPr lang="fr-FR" dirty="0"/>
              <a:t>En cour de ce projet </a:t>
            </a:r>
            <a:r>
              <a:rPr lang="fr-FR" sz="1800" b="0" i="0" u="none" strike="noStrike" baseline="0" dirty="0">
                <a:latin typeface="SFRM1095"/>
              </a:rPr>
              <a:t>nous avons confié la responsabilité de développer une application web et mobile permettant de gérer un ensembles des réclamation du l’université sesame</a:t>
            </a:r>
            <a:endParaRPr lang="fr-FR" dirty="0"/>
          </a:p>
          <a:p>
            <a:pPr algn="l"/>
            <a:r>
              <a:rPr lang="fr-FR" dirty="0"/>
              <a:t>…..cette application permettre de faciliter </a:t>
            </a:r>
            <a:r>
              <a:rPr lang="fr-FR" sz="1800" dirty="0">
                <a:effectLst/>
                <a:latin typeface="Times New Roman" panose="02020603050405020304" pitchFamily="18" charset="0"/>
                <a:cs typeface="Arial" panose="020B0604020202020204" pitchFamily="34" charset="0"/>
              </a:rPr>
              <a:t>l</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’organisation et la gestion de leurs ensembles des activités.</a:t>
            </a:r>
            <a:endParaRPr lang="fr-FR" dirty="0"/>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4</a:t>
            </a:fld>
            <a:endParaRPr lang="en-US" sz="1400" b="0" strike="noStrike" spc="-1">
              <a:latin typeface="Times New Roman"/>
            </a:endParaRPr>
          </a:p>
        </p:txBody>
      </p:sp>
    </p:spTree>
    <p:extLst>
      <p:ext uri="{BB962C8B-B14F-4D97-AF65-F5344CB8AC3E}">
        <p14:creationId xmlns:p14="http://schemas.microsoft.com/office/powerpoint/2010/main" val="4197121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sz="1200" b="0" dirty="0">
                <a:solidFill>
                  <a:schemeClr val="accent3">
                    <a:lumMod val="75000"/>
                  </a:schemeClr>
                </a:solidFill>
              </a:rPr>
              <a:t>Cette expérience nous a été bel et bien fructueuse sur plusieurs plans.</a:t>
            </a:r>
          </a:p>
          <a:p>
            <a:r>
              <a:rPr lang="fr-FR" sz="1200" b="0" dirty="0">
                <a:solidFill>
                  <a:schemeClr val="accent3">
                    <a:lumMod val="75000"/>
                  </a:schemeClr>
                </a:solidFill>
              </a:rPr>
              <a:t>à travers ce projet, nous avons eu la chance :</a:t>
            </a:r>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34</a:t>
            </a:fld>
            <a:endParaRPr lang="en-US" sz="1400" b="0" strike="noStrike" spc="-1">
              <a:latin typeface="Times New Roman"/>
            </a:endParaRPr>
          </a:p>
        </p:txBody>
      </p:sp>
    </p:spTree>
    <p:extLst>
      <p:ext uri="{BB962C8B-B14F-4D97-AF65-F5344CB8AC3E}">
        <p14:creationId xmlns:p14="http://schemas.microsoft.com/office/powerpoint/2010/main" val="3756466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Finalement notre travail</a:t>
            </a:r>
            <a:r>
              <a:rPr lang="fr-FR" baseline="0" dirty="0"/>
              <a:t> ne s’arrête pas a ce niveau , en effet nous pouvons améliorer l’affichage pour rendre l’application plus agréable et nous pouvons aussi faire une version mobile du l’application et aussi d’ajouter une gestion des sms pour amélioré le service client.</a:t>
            </a:r>
            <a:endParaRPr lang="fr-FR" dirty="0"/>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35</a:t>
            </a:fld>
            <a:endParaRPr lang="en-US" sz="1400" b="0" strike="noStrike" spc="-1">
              <a:latin typeface="Times New Roman"/>
            </a:endParaRPr>
          </a:p>
        </p:txBody>
      </p:sp>
    </p:spTree>
    <p:extLst>
      <p:ext uri="{BB962C8B-B14F-4D97-AF65-F5344CB8AC3E}">
        <p14:creationId xmlns:p14="http://schemas.microsoft.com/office/powerpoint/2010/main" val="740950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4" name="PlaceHolder 1"/>
          <p:cNvSpPr>
            <a:spLocks noGrp="1" noRot="1" noChangeAspect="1"/>
          </p:cNvSpPr>
          <p:nvPr>
            <p:ph type="sldImg"/>
          </p:nvPr>
        </p:nvSpPr>
        <p:spPr>
          <a:xfrm>
            <a:off x="381000" y="685800"/>
            <a:ext cx="6094413" cy="3429000"/>
          </a:xfrm>
          <a:prstGeom prst="rect">
            <a:avLst/>
          </a:prstGeom>
        </p:spPr>
      </p:sp>
      <p:sp>
        <p:nvSpPr>
          <p:cNvPr id="2045" name="PlaceHolder 2"/>
          <p:cNvSpPr>
            <a:spLocks noGrp="1"/>
          </p:cNvSpPr>
          <p:nvPr>
            <p:ph type="body"/>
          </p:nvPr>
        </p:nvSpPr>
        <p:spPr>
          <a:xfrm>
            <a:off x="685800" y="4343400"/>
            <a:ext cx="5485320" cy="4113720"/>
          </a:xfrm>
          <a:prstGeom prst="rect">
            <a:avLst/>
          </a:prstGeom>
        </p:spPr>
        <p:txBody>
          <a:bodyPr lIns="0" tIns="0" rIns="0" bIns="0">
            <a:noAutofit/>
          </a:bodyPr>
          <a:lstStyle/>
          <a:p>
            <a:endParaRPr lang="en-US" sz="2000" b="0" strike="noStrike" spc="-1">
              <a:latin typeface="Arial"/>
            </a:endParaRPr>
          </a:p>
        </p:txBody>
      </p:sp>
      <p:sp>
        <p:nvSpPr>
          <p:cNvPr id="2046"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57B1B62-9437-445B-9D6F-203274D3BC63}" type="slidenum">
              <a:rPr lang="en-US" sz="1200" b="0" strike="noStrike" spc="-1">
                <a:solidFill>
                  <a:srgbClr val="000000"/>
                </a:solidFill>
                <a:latin typeface="Calibri Light"/>
                <a:ea typeface="+mn-ea"/>
              </a:rPr>
              <a:t>36</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 name="PlaceHolder 1"/>
          <p:cNvSpPr>
            <a:spLocks noGrp="1" noRot="1" noChangeAspect="1"/>
          </p:cNvSpPr>
          <p:nvPr>
            <p:ph type="sldImg"/>
          </p:nvPr>
        </p:nvSpPr>
        <p:spPr>
          <a:xfrm>
            <a:off x="381000" y="685800"/>
            <a:ext cx="6094413" cy="3429000"/>
          </a:xfrm>
          <a:prstGeom prst="rect">
            <a:avLst/>
          </a:prstGeom>
        </p:spPr>
      </p:sp>
      <p:sp>
        <p:nvSpPr>
          <p:cNvPr id="2033" name="PlaceHolder 2"/>
          <p:cNvSpPr>
            <a:spLocks noGrp="1"/>
          </p:cNvSpPr>
          <p:nvPr>
            <p:ph type="body"/>
          </p:nvPr>
        </p:nvSpPr>
        <p:spPr>
          <a:xfrm>
            <a:off x="685800" y="4343400"/>
            <a:ext cx="5485320" cy="411372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fr-FR" sz="2000" b="0" kern="1200" dirty="0">
                <a:solidFill>
                  <a:schemeClr val="tx1"/>
                </a:solidFill>
                <a:latin typeface="Tahoma" pitchFamily="34" charset="0"/>
                <a:ea typeface="+mn-ea"/>
                <a:cs typeface="Times New Roman" pitchFamily="18" charset="0"/>
              </a:rPr>
              <a:t>Actuellement l’université sesame a rencontré plusieurs difficultés au niveau de travail manuel surtouts ……………. </a:t>
            </a:r>
            <a:r>
              <a:rPr lang="fr-FR" sz="3200" dirty="0">
                <a:latin typeface="Trebuchet MS" panose="020B0603020202020204" pitchFamily="34" charset="0"/>
              </a:rPr>
              <a:t>un gaspillage de temps et d’effort, </a:t>
            </a:r>
            <a:r>
              <a:rPr lang="fr-FR" sz="4400" dirty="0">
                <a:latin typeface="Trebuchet MS" pitchFamily="34" charset="0"/>
              </a:rPr>
              <a:t>Risque de perte de papiers,</a:t>
            </a:r>
            <a:r>
              <a:rPr lang="fr-FR" sz="6000" dirty="0">
                <a:latin typeface="Trebuchet MS" pitchFamily="34" charset="0"/>
              </a:rPr>
              <a:t> Procédure lente et compliquée</a:t>
            </a:r>
            <a:endParaRPr lang="fr-FR" sz="6000" b="1" dirty="0">
              <a:solidFill>
                <a:schemeClr val="tx1">
                  <a:lumMod val="85000"/>
                  <a:lumOff val="15000"/>
                </a:schemeClr>
              </a:solidFill>
              <a:latin typeface="Trebuchet MS" pitchFamily="34" charset="0"/>
              <a:cs typeface="Raleway Light"/>
            </a:endParaRPr>
          </a:p>
          <a:p>
            <a:endParaRPr lang="en-US" sz="2000" b="0" strike="noStrike" spc="-1" dirty="0">
              <a:latin typeface="Arial"/>
            </a:endParaRPr>
          </a:p>
        </p:txBody>
      </p:sp>
      <p:sp>
        <p:nvSpPr>
          <p:cNvPr id="2034"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EF1E1CB-122F-4FE8-9424-B4B45CE7ED98}" type="slidenum">
              <a:rPr lang="en-US" sz="1200" b="0" strike="noStrike" spc="-1">
                <a:solidFill>
                  <a:srgbClr val="000000"/>
                </a:solidFill>
                <a:latin typeface="Calibri Light"/>
                <a:ea typeface="+mn-ea"/>
              </a:rPr>
              <a:t>6</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PlaceHolder 1"/>
          <p:cNvSpPr>
            <a:spLocks noGrp="1" noRot="1" noChangeAspect="1"/>
          </p:cNvSpPr>
          <p:nvPr>
            <p:ph type="sldImg"/>
          </p:nvPr>
        </p:nvSpPr>
        <p:spPr>
          <a:xfrm>
            <a:off x="381000" y="685800"/>
            <a:ext cx="6094413" cy="3429000"/>
          </a:xfrm>
          <a:prstGeom prst="rect">
            <a:avLst/>
          </a:prstGeom>
        </p:spPr>
      </p:sp>
      <p:sp>
        <p:nvSpPr>
          <p:cNvPr id="2036" name="PlaceHolder 2"/>
          <p:cNvSpPr>
            <a:spLocks noGrp="1"/>
          </p:cNvSpPr>
          <p:nvPr>
            <p:ph type="body"/>
          </p:nvPr>
        </p:nvSpPr>
        <p:spPr>
          <a:xfrm>
            <a:off x="685800" y="4343400"/>
            <a:ext cx="5485320" cy="4113720"/>
          </a:xfrm>
          <a:prstGeom prst="rect">
            <a:avLst/>
          </a:prstGeom>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t>Tous</a:t>
            </a:r>
            <a:r>
              <a:rPr lang="fr-FR" sz="2000" baseline="0" dirty="0"/>
              <a:t> ces inconvénients ont justifié le Problème de  </a:t>
            </a:r>
            <a:endParaRPr lang="en-US" sz="2000" b="0" strike="noStrike" spc="-1" dirty="0">
              <a:latin typeface="Arial"/>
            </a:endParaRPr>
          </a:p>
          <a:p>
            <a:pPr algn="l"/>
            <a:r>
              <a:rPr lang="fr-FR" sz="2000" b="0" i="0" u="none" strike="noStrike" baseline="0" dirty="0">
                <a:latin typeface="SFRM1095"/>
              </a:rPr>
              <a:t>les activités de sesame est géré par traitement </a:t>
            </a:r>
            <a:r>
              <a:rPr lang="en-US" sz="2000" b="0" i="0" u="none" strike="noStrike" baseline="0" dirty="0" err="1">
                <a:latin typeface="SFRM1095"/>
              </a:rPr>
              <a:t>manuelle</a:t>
            </a:r>
            <a:endParaRPr lang="fr-FR" sz="2000" baseline="0" dirty="0"/>
          </a:p>
          <a:p>
            <a:endParaRPr lang="fr-FR" sz="2000" baseline="0" dirty="0"/>
          </a:p>
          <a:p>
            <a:pPr>
              <a:lnSpc>
                <a:spcPct val="200000"/>
              </a:lnSpc>
            </a:pPr>
            <a:r>
              <a:rPr lang="fr-FR" sz="2000" dirty="0">
                <a:solidFill>
                  <a:schemeClr val="bg2">
                    <a:lumMod val="50000"/>
                  </a:schemeClr>
                </a:solidFill>
                <a:latin typeface="Trebuchet MS" pitchFamily="34" charset="0"/>
              </a:rPr>
              <a:t>Les </a:t>
            </a:r>
            <a:r>
              <a:rPr lang="fr-FR" sz="2000" dirty="0" err="1">
                <a:solidFill>
                  <a:schemeClr val="bg2">
                    <a:lumMod val="50000"/>
                  </a:schemeClr>
                </a:solidFill>
                <a:latin typeface="Trebuchet MS" pitchFamily="34" charset="0"/>
              </a:rPr>
              <a:t>persoonel</a:t>
            </a:r>
            <a:r>
              <a:rPr lang="fr-FR" sz="2000" dirty="0">
                <a:solidFill>
                  <a:schemeClr val="bg2">
                    <a:lumMod val="50000"/>
                  </a:schemeClr>
                </a:solidFill>
                <a:latin typeface="Trebuchet MS" pitchFamily="34" charset="0"/>
              </a:rPr>
              <a:t> de sesame n’ont pas de </a:t>
            </a:r>
            <a:r>
              <a:rPr lang="fr-FR" sz="2000" dirty="0" err="1">
                <a:solidFill>
                  <a:schemeClr val="bg2">
                    <a:lumMod val="50000"/>
                  </a:schemeClr>
                </a:solidFill>
                <a:latin typeface="Trebuchet MS" pitchFamily="34" charset="0"/>
              </a:rPr>
              <a:t>systéme</a:t>
            </a:r>
            <a:r>
              <a:rPr lang="fr-FR" sz="2000" dirty="0">
                <a:solidFill>
                  <a:schemeClr val="bg2">
                    <a:lumMod val="50000"/>
                  </a:schemeClr>
                </a:solidFill>
                <a:latin typeface="Trebuchet MS" pitchFamily="34" charset="0"/>
              </a:rPr>
              <a:t> optimisé pour organisé et gérer leur ensemble des activité</a:t>
            </a:r>
          </a:p>
          <a:p>
            <a:pPr>
              <a:lnSpc>
                <a:spcPct val="200000"/>
              </a:lnSpc>
            </a:pPr>
            <a:endParaRPr lang="fr-FR" sz="2000" dirty="0">
              <a:solidFill>
                <a:schemeClr val="bg2">
                  <a:lumMod val="50000"/>
                </a:schemeClr>
              </a:solidFill>
              <a:latin typeface="Trebuchet MS" pitchFamily="34" charset="0"/>
            </a:endParaRPr>
          </a:p>
          <a:p>
            <a:pPr algn="l"/>
            <a:r>
              <a:rPr lang="fr-FR" sz="2000" b="0" i="0" u="none" strike="noStrike" baseline="0" dirty="0">
                <a:latin typeface="SFRM1095"/>
              </a:rPr>
              <a:t>Les données sont stockées dans des fichiers Excel, ce qui augmente le risque de perte des</a:t>
            </a:r>
          </a:p>
          <a:p>
            <a:pPr algn="l"/>
            <a:r>
              <a:rPr lang="en-US" sz="2000" b="0" i="0" u="none" strike="noStrike" baseline="0" dirty="0" err="1">
                <a:latin typeface="SFRM1095"/>
              </a:rPr>
              <a:t>Informations</a:t>
            </a:r>
            <a:r>
              <a:rPr lang="fr-FR" sz="2000" b="0" i="0" u="none" strike="noStrike" baseline="0" dirty="0">
                <a:solidFill>
                  <a:schemeClr val="bg2">
                    <a:lumMod val="50000"/>
                  </a:schemeClr>
                </a:solidFill>
                <a:latin typeface="Trebuchet MS" pitchFamily="34" charset="0"/>
              </a:rPr>
              <a:t>.</a:t>
            </a:r>
            <a:endParaRPr lang="fr-FR" sz="2000" dirty="0">
              <a:solidFill>
                <a:schemeClr val="bg2">
                  <a:lumMod val="50000"/>
                </a:schemeClr>
              </a:solidFill>
              <a:latin typeface="Trebuchet MS" pitchFamily="34" charset="0"/>
            </a:endParaRPr>
          </a:p>
          <a:p>
            <a:pPr>
              <a:lnSpc>
                <a:spcPct val="200000"/>
              </a:lnSpc>
            </a:pPr>
            <a:endParaRPr lang="fr-FR" sz="2000" dirty="0">
              <a:latin typeface="Trebuchet MS"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fr-FR" sz="2000" kern="1200" dirty="0">
              <a:solidFill>
                <a:schemeClr val="tx1"/>
              </a:solidFill>
              <a:latin typeface="Tahoma" pitchFamily="34" charset="0"/>
              <a:ea typeface="+mn-ea"/>
              <a:cs typeface="Times New Roman" pitchFamily="18" charset="0"/>
            </a:endParaRPr>
          </a:p>
          <a:p>
            <a:endParaRPr lang="fr-FR" sz="2000" dirty="0"/>
          </a:p>
          <a:p>
            <a:endParaRPr lang="en-US" sz="2000" b="0" strike="noStrike" spc="-1" dirty="0">
              <a:latin typeface="Arial"/>
            </a:endParaRPr>
          </a:p>
        </p:txBody>
      </p:sp>
      <p:sp>
        <p:nvSpPr>
          <p:cNvPr id="2037"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CC81DB8-1A7C-4AD1-9679-031D4C79D039}" type="slidenum">
              <a:rPr lang="en-US" sz="1200" b="0" strike="noStrike" spc="-1">
                <a:solidFill>
                  <a:srgbClr val="000000"/>
                </a:solidFill>
                <a:latin typeface="Calibri Light"/>
                <a:ea typeface="+mn-ea"/>
              </a:rPr>
              <a:t>7</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 name="PlaceHolder 1"/>
          <p:cNvSpPr>
            <a:spLocks noGrp="1" noRot="1" noChangeAspect="1"/>
          </p:cNvSpPr>
          <p:nvPr>
            <p:ph type="sldImg"/>
          </p:nvPr>
        </p:nvSpPr>
        <p:spPr>
          <a:xfrm>
            <a:off x="381000" y="685800"/>
            <a:ext cx="6094413" cy="3429000"/>
          </a:xfrm>
          <a:prstGeom prst="rect">
            <a:avLst/>
          </a:prstGeom>
        </p:spPr>
      </p:sp>
      <p:sp>
        <p:nvSpPr>
          <p:cNvPr id="2033" name="PlaceHolder 2"/>
          <p:cNvSpPr>
            <a:spLocks noGrp="1"/>
          </p:cNvSpPr>
          <p:nvPr>
            <p:ph type="body"/>
          </p:nvPr>
        </p:nvSpPr>
        <p:spPr>
          <a:xfrm>
            <a:off x="685800" y="4343400"/>
            <a:ext cx="5485320" cy="4113720"/>
          </a:xfrm>
          <a:prstGeom prst="rect">
            <a:avLst/>
          </a:prstGeom>
        </p:spPr>
        <p:txBody>
          <a:bodyPr lIns="0" tIns="0" rIns="0" bIns="0">
            <a:noAutofit/>
          </a:bodyPr>
          <a:lstStyle/>
          <a:p>
            <a:r>
              <a:rPr lang="en-US" sz="2000" b="0" strike="noStrike" spc="-1" dirty="0">
                <a:latin typeface="Arial"/>
              </a:rPr>
              <a:t>Avec </a:t>
            </a:r>
            <a:r>
              <a:rPr lang="en-US" sz="2000" b="0" strike="noStrike" spc="-1" dirty="0" err="1">
                <a:latin typeface="Arial"/>
              </a:rPr>
              <a:t>tous</a:t>
            </a:r>
            <a:r>
              <a:rPr lang="en-US" sz="2000" b="0" strike="noStrike" spc="-1" dirty="0">
                <a:latin typeface="Arial"/>
              </a:rPr>
              <a:t> </a:t>
            </a:r>
            <a:r>
              <a:rPr lang="en-US" sz="2000" b="0" strike="noStrike" spc="-1" dirty="0" err="1">
                <a:latin typeface="Arial"/>
              </a:rPr>
              <a:t>ces</a:t>
            </a:r>
            <a:r>
              <a:rPr lang="en-US" sz="2000" b="0" strike="noStrike" spc="-1" dirty="0">
                <a:latin typeface="Arial"/>
              </a:rPr>
              <a:t> inconvenient des question se </a:t>
            </a:r>
            <a:r>
              <a:rPr lang="en-US" sz="2000" b="0" strike="noStrike" spc="-1" dirty="0" err="1">
                <a:latin typeface="Arial"/>
              </a:rPr>
              <a:t>posent</a:t>
            </a:r>
            <a:r>
              <a:rPr lang="en-US" sz="2000" b="0" strike="noStrike" spc="-1" dirty="0">
                <a:latin typeface="Arial"/>
              </a:rPr>
              <a:t> </a:t>
            </a:r>
          </a:p>
        </p:txBody>
      </p:sp>
      <p:sp>
        <p:nvSpPr>
          <p:cNvPr id="2034"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EF1E1CB-122F-4FE8-9424-B4B45CE7ED98}" type="slidenum">
              <a:rPr lang="en-US" sz="1200" b="0" strike="noStrike" spc="-1">
                <a:solidFill>
                  <a:srgbClr val="000000"/>
                </a:solidFill>
                <a:latin typeface="Calibri Light"/>
                <a:ea typeface="+mn-ea"/>
              </a:rPr>
              <a:t>8</a:t>
            </a:fld>
            <a:endParaRPr lang="en-US" sz="1200" b="0" strike="noStrike" spc="-1">
              <a:latin typeface="Arial"/>
            </a:endParaRPr>
          </a:p>
        </p:txBody>
      </p:sp>
    </p:spTree>
    <p:extLst>
      <p:ext uri="{BB962C8B-B14F-4D97-AF65-F5344CB8AC3E}">
        <p14:creationId xmlns:p14="http://schemas.microsoft.com/office/powerpoint/2010/main" val="982687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cela on va implémenter l’application de gestion de réclamation afin de permettre</a:t>
            </a:r>
          </a:p>
        </p:txBody>
      </p:sp>
      <p:sp>
        <p:nvSpPr>
          <p:cNvPr id="4" name="Espace réservé du numéro de diapositive 3"/>
          <p:cNvSpPr>
            <a:spLocks noGrp="1"/>
          </p:cNvSpPr>
          <p:nvPr>
            <p:ph type="sldNum" sz="quarter" idx="10"/>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197250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C281FFFF-F730-4D37-B255-73323BD390A7}" type="slidenum">
              <a:rPr lang="en-US" sz="1400" b="0" strike="noStrike" spc="-1" smtClean="0">
                <a:latin typeface="Times New Roman"/>
              </a:rPr>
              <a:t>10</a:t>
            </a:fld>
            <a:endParaRPr lang="en-US" sz="1400" b="0" strike="noStrike" spc="-1">
              <a:latin typeface="Times New Roman"/>
            </a:endParaRPr>
          </a:p>
        </p:txBody>
      </p:sp>
    </p:spTree>
    <p:extLst>
      <p:ext uri="{BB962C8B-B14F-4D97-AF65-F5344CB8AC3E}">
        <p14:creationId xmlns:p14="http://schemas.microsoft.com/office/powerpoint/2010/main" val="314904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en-US" dirty="0"/>
              <a:t>Dans </a:t>
            </a:r>
            <a:r>
              <a:rPr lang="en-US" dirty="0" err="1"/>
              <a:t>l’application</a:t>
            </a:r>
            <a:r>
              <a:rPr lang="en-US" dirty="0"/>
              <a:t> nous </a:t>
            </a:r>
            <a:r>
              <a:rPr lang="en-US" dirty="0" err="1"/>
              <a:t>avons</a:t>
            </a:r>
            <a:r>
              <a:rPr lang="en-US" dirty="0"/>
              <a:t> </a:t>
            </a:r>
            <a:r>
              <a:rPr lang="en-US" dirty="0" err="1"/>
              <a:t>identifie</a:t>
            </a:r>
            <a:r>
              <a:rPr lang="en-US" dirty="0"/>
              <a:t> 3 </a:t>
            </a:r>
            <a:r>
              <a:rPr lang="en-US" dirty="0" err="1"/>
              <a:t>acteurs</a:t>
            </a:r>
            <a:r>
              <a:rPr lang="en-US" dirty="0"/>
              <a:t> principaut………</a:t>
            </a:r>
          </a:p>
          <a:p>
            <a:endParaRPr lang="en-US" dirty="0"/>
          </a:p>
          <a:p>
            <a:endParaRPr lang="en-US" dirty="0"/>
          </a:p>
          <a:p>
            <a:endParaRPr lang="en-US" dirty="0"/>
          </a:p>
        </p:txBody>
      </p:sp>
      <p:sp>
        <p:nvSpPr>
          <p:cNvPr id="4" name="Espace réservé du numéro de diapositive 3"/>
          <p:cNvSpPr>
            <a:spLocks noGrp="1"/>
          </p:cNvSpPr>
          <p:nvPr>
            <p:ph type="sldNum"/>
          </p:nvPr>
        </p:nvSpPr>
        <p:spPr/>
        <p:txBody>
          <a:bodyPr/>
          <a:lstStyle/>
          <a:p>
            <a:pPr algn="r"/>
            <a:fld id="{C281FFFF-F730-4D37-B255-73323BD390A7}" type="slidenum">
              <a:rPr lang="en-US" sz="1400" b="0" strike="noStrike" spc="-1" smtClean="0">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208007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sp>
        <p:nvSpPr>
          <p:cNvPr id="3" name="Triangle 2">
            <a:extLst>
              <a:ext uri="{FF2B5EF4-FFF2-40B4-BE49-F238E27FC236}">
                <a16:creationId xmlns:a16="http://schemas.microsoft.com/office/drawing/2014/main" id="{46218D43-C5F9-A240-A6C4-515DAB19F176}"/>
              </a:ext>
            </a:extLst>
          </p:cNvPr>
          <p:cNvSpPr/>
          <p:nvPr userDrawn="1"/>
        </p:nvSpPr>
        <p:spPr>
          <a:xfrm rot="3021489">
            <a:off x="1452387" y="-1777921"/>
            <a:ext cx="8869454" cy="76460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230760"/>
      </p:ext>
    </p:extLst>
  </p:cSld>
  <p:clrMapOvr>
    <a:masterClrMapping/>
  </p:clrMapOvr>
  <p:transition advClick="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General Slide">
    <p:spTree>
      <p:nvGrpSpPr>
        <p:cNvPr id="1" name=""/>
        <p:cNvGrpSpPr/>
        <p:nvPr/>
      </p:nvGrpSpPr>
      <p:grpSpPr>
        <a:xfrm>
          <a:off x="0" y="0"/>
          <a:ext cx="0" cy="0"/>
          <a:chOff x="0" y="0"/>
          <a:chExt cx="0" cy="0"/>
        </a:xfrm>
      </p:grpSpPr>
    </p:spTree>
  </p:cSld>
  <p:clrMapOvr>
    <a:masterClrMapping/>
  </p:clrMapOvr>
  <p:transition advClick="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CF0731A-7439-A547-BC1F-E82D9FDC6AF8}"/>
              </a:ext>
            </a:extLst>
          </p:cNvPr>
          <p:cNvSpPr>
            <a:spLocks noGrp="1"/>
          </p:cNvSpPr>
          <p:nvPr>
            <p:ph type="pic" sz="quarter" idx="14"/>
          </p:nvPr>
        </p:nvSpPr>
        <p:spPr>
          <a:xfrm>
            <a:off x="609600" y="665706"/>
            <a:ext cx="3666666" cy="3160919"/>
          </a:xfrm>
          <a:custGeom>
            <a:avLst/>
            <a:gdLst>
              <a:gd name="connsiteX0" fmla="*/ 1833333 w 3666666"/>
              <a:gd name="connsiteY0" fmla="*/ 0 h 3160919"/>
              <a:gd name="connsiteX1" fmla="*/ 3666666 w 3666666"/>
              <a:gd name="connsiteY1" fmla="*/ 3160919 h 3160919"/>
              <a:gd name="connsiteX2" fmla="*/ 0 w 3666666"/>
              <a:gd name="connsiteY2" fmla="*/ 3160919 h 3160919"/>
            </a:gdLst>
            <a:ahLst/>
            <a:cxnLst>
              <a:cxn ang="0">
                <a:pos x="connsiteX0" y="connsiteY0"/>
              </a:cxn>
              <a:cxn ang="0">
                <a:pos x="connsiteX1" y="connsiteY1"/>
              </a:cxn>
              <a:cxn ang="0">
                <a:pos x="connsiteX2" y="connsiteY2"/>
              </a:cxn>
            </a:cxnLst>
            <a:rect l="l" t="t" r="r" b="b"/>
            <a:pathLst>
              <a:path w="3666666" h="3160919">
                <a:moveTo>
                  <a:pt x="1833333" y="0"/>
                </a:moveTo>
                <a:lnTo>
                  <a:pt x="3666666" y="3160919"/>
                </a:lnTo>
                <a:lnTo>
                  <a:pt x="0" y="3160919"/>
                </a:lnTo>
                <a:close/>
              </a:path>
            </a:pathLst>
          </a:custGeom>
          <a:solidFill>
            <a:schemeClr val="bg1">
              <a:lumMod val="95000"/>
            </a:schemeClr>
          </a:solidFill>
          <a:effectLst/>
        </p:spPr>
        <p:txBody>
          <a:bodyPr wrap="square">
            <a:no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1385553798"/>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lide Image Layout">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1F702F13-E74F-0D45-849D-76B0EE7CC520}"/>
              </a:ext>
            </a:extLst>
          </p:cNvPr>
          <p:cNvSpPr>
            <a:spLocks noGrp="1"/>
          </p:cNvSpPr>
          <p:nvPr>
            <p:ph type="pic" sz="quarter" idx="14"/>
          </p:nvPr>
        </p:nvSpPr>
        <p:spPr>
          <a:xfrm>
            <a:off x="980217" y="980900"/>
            <a:ext cx="2718947" cy="3499659"/>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286383716"/>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reative Break Pictur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26D1CCD-D6E6-5641-AAAB-2F17701CCC42}"/>
              </a:ext>
            </a:extLst>
          </p:cNvPr>
          <p:cNvSpPr>
            <a:spLocks noGrp="1"/>
          </p:cNvSpPr>
          <p:nvPr>
            <p:ph type="pic" sz="quarter" idx="14"/>
          </p:nvPr>
        </p:nvSpPr>
        <p:spPr>
          <a:xfrm>
            <a:off x="609600" y="1347861"/>
            <a:ext cx="3614492" cy="2670819"/>
          </a:xfrm>
          <a:custGeom>
            <a:avLst/>
            <a:gdLst>
              <a:gd name="connsiteX0" fmla="*/ 2196799 w 3614492"/>
              <a:gd name="connsiteY0" fmla="*/ 1569807 h 2670819"/>
              <a:gd name="connsiteX1" fmla="*/ 2835386 w 3614492"/>
              <a:gd name="connsiteY1" fmla="*/ 2670819 h 2670819"/>
              <a:gd name="connsiteX2" fmla="*/ 1558212 w 3614492"/>
              <a:gd name="connsiteY2" fmla="*/ 2670819 h 2670819"/>
              <a:gd name="connsiteX3" fmla="*/ 638587 w 3614492"/>
              <a:gd name="connsiteY3" fmla="*/ 1569807 h 2670819"/>
              <a:gd name="connsiteX4" fmla="*/ 1277174 w 3614492"/>
              <a:gd name="connsiteY4" fmla="*/ 2670819 h 2670819"/>
              <a:gd name="connsiteX5" fmla="*/ 0 w 3614492"/>
              <a:gd name="connsiteY5" fmla="*/ 2670819 h 2670819"/>
              <a:gd name="connsiteX6" fmla="*/ 2337318 w 3614492"/>
              <a:gd name="connsiteY6" fmla="*/ 1427584 h 2670819"/>
              <a:gd name="connsiteX7" fmla="*/ 3614492 w 3614492"/>
              <a:gd name="connsiteY7" fmla="*/ 1427584 h 2670819"/>
              <a:gd name="connsiteX8" fmla="*/ 2975905 w 3614492"/>
              <a:gd name="connsiteY8" fmla="*/ 2528596 h 2670819"/>
              <a:gd name="connsiteX9" fmla="*/ 779106 w 3614492"/>
              <a:gd name="connsiteY9" fmla="*/ 1427584 h 2670819"/>
              <a:gd name="connsiteX10" fmla="*/ 2056280 w 3614492"/>
              <a:gd name="connsiteY10" fmla="*/ 1427584 h 2670819"/>
              <a:gd name="connsiteX11" fmla="*/ 1417693 w 3614492"/>
              <a:gd name="connsiteY11" fmla="*/ 2528596 h 2670819"/>
              <a:gd name="connsiteX12" fmla="*/ 2196799 w 3614492"/>
              <a:gd name="connsiteY12" fmla="*/ 142223 h 2670819"/>
              <a:gd name="connsiteX13" fmla="*/ 2835386 w 3614492"/>
              <a:gd name="connsiteY13" fmla="*/ 1243235 h 2670819"/>
              <a:gd name="connsiteX14" fmla="*/ 1558212 w 3614492"/>
              <a:gd name="connsiteY14" fmla="*/ 1243235 h 2670819"/>
              <a:gd name="connsiteX15" fmla="*/ 638587 w 3614492"/>
              <a:gd name="connsiteY15" fmla="*/ 142223 h 2670819"/>
              <a:gd name="connsiteX16" fmla="*/ 1277174 w 3614492"/>
              <a:gd name="connsiteY16" fmla="*/ 1243235 h 2670819"/>
              <a:gd name="connsiteX17" fmla="*/ 0 w 3614492"/>
              <a:gd name="connsiteY17" fmla="*/ 1243235 h 2670819"/>
              <a:gd name="connsiteX18" fmla="*/ 2337318 w 3614492"/>
              <a:gd name="connsiteY18" fmla="*/ 0 h 2670819"/>
              <a:gd name="connsiteX19" fmla="*/ 3614492 w 3614492"/>
              <a:gd name="connsiteY19" fmla="*/ 0 h 2670819"/>
              <a:gd name="connsiteX20" fmla="*/ 2975905 w 3614492"/>
              <a:gd name="connsiteY20" fmla="*/ 1101012 h 2670819"/>
              <a:gd name="connsiteX21" fmla="*/ 779106 w 3614492"/>
              <a:gd name="connsiteY21" fmla="*/ 0 h 2670819"/>
              <a:gd name="connsiteX22" fmla="*/ 2056280 w 3614492"/>
              <a:gd name="connsiteY22" fmla="*/ 0 h 2670819"/>
              <a:gd name="connsiteX23" fmla="*/ 1417693 w 3614492"/>
              <a:gd name="connsiteY23" fmla="*/ 1101012 h 267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14492" h="2670819">
                <a:moveTo>
                  <a:pt x="2196799" y="1569807"/>
                </a:moveTo>
                <a:lnTo>
                  <a:pt x="2835386" y="2670819"/>
                </a:lnTo>
                <a:lnTo>
                  <a:pt x="1558212" y="2670819"/>
                </a:lnTo>
                <a:close/>
                <a:moveTo>
                  <a:pt x="638587" y="1569807"/>
                </a:moveTo>
                <a:lnTo>
                  <a:pt x="1277174" y="2670819"/>
                </a:lnTo>
                <a:lnTo>
                  <a:pt x="0" y="2670819"/>
                </a:lnTo>
                <a:close/>
                <a:moveTo>
                  <a:pt x="2337318" y="1427584"/>
                </a:moveTo>
                <a:lnTo>
                  <a:pt x="3614492" y="1427584"/>
                </a:lnTo>
                <a:lnTo>
                  <a:pt x="2975905" y="2528596"/>
                </a:lnTo>
                <a:close/>
                <a:moveTo>
                  <a:pt x="779106" y="1427584"/>
                </a:moveTo>
                <a:lnTo>
                  <a:pt x="2056280" y="1427584"/>
                </a:lnTo>
                <a:lnTo>
                  <a:pt x="1417693" y="2528596"/>
                </a:lnTo>
                <a:close/>
                <a:moveTo>
                  <a:pt x="2196799" y="142223"/>
                </a:moveTo>
                <a:lnTo>
                  <a:pt x="2835386" y="1243235"/>
                </a:lnTo>
                <a:lnTo>
                  <a:pt x="1558212" y="1243235"/>
                </a:lnTo>
                <a:close/>
                <a:moveTo>
                  <a:pt x="638587" y="142223"/>
                </a:moveTo>
                <a:lnTo>
                  <a:pt x="1277174" y="1243235"/>
                </a:lnTo>
                <a:lnTo>
                  <a:pt x="0" y="1243235"/>
                </a:lnTo>
                <a:close/>
                <a:moveTo>
                  <a:pt x="2337318" y="0"/>
                </a:moveTo>
                <a:lnTo>
                  <a:pt x="3614492" y="0"/>
                </a:lnTo>
                <a:lnTo>
                  <a:pt x="2975905" y="1101012"/>
                </a:lnTo>
                <a:close/>
                <a:moveTo>
                  <a:pt x="779106" y="0"/>
                </a:moveTo>
                <a:lnTo>
                  <a:pt x="2056280" y="0"/>
                </a:lnTo>
                <a:lnTo>
                  <a:pt x="1417693" y="1101012"/>
                </a:lnTo>
                <a:close/>
              </a:path>
            </a:pathLst>
          </a:custGeom>
          <a:solidFill>
            <a:schemeClr val="bg1">
              <a:lumMod val="95000"/>
            </a:schemeClr>
          </a:solidFill>
          <a:effectLst/>
        </p:spPr>
        <p:txBody>
          <a:bodyPr wrap="square">
            <a:no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1721947180"/>
      </p:ext>
    </p:extLst>
  </p:cSld>
  <p:clrMapOvr>
    <a:masterClrMapping/>
  </p:clrMapOvr>
  <p:transition advClick="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9144000" cy="5143500"/>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420089133"/>
      </p:ext>
    </p:extLst>
  </p:cSld>
  <p:clrMapOvr>
    <a:masterClrMapping/>
  </p:clrMapOvr>
  <p:transition advClick="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8" name="Picture Placeholder 13">
            <a:extLst>
              <a:ext uri="{FF2B5EF4-FFF2-40B4-BE49-F238E27FC236}">
                <a16:creationId xmlns:a16="http://schemas.microsoft.com/office/drawing/2014/main" id="{175CD7A9-E177-EC4A-AD93-D5EC6334DAD7}"/>
              </a:ext>
            </a:extLst>
          </p:cNvPr>
          <p:cNvSpPr>
            <a:spLocks noGrp="1"/>
          </p:cNvSpPr>
          <p:nvPr>
            <p:ph type="pic" sz="quarter" idx="14"/>
          </p:nvPr>
        </p:nvSpPr>
        <p:spPr>
          <a:xfrm>
            <a:off x="3753668" y="1218712"/>
            <a:ext cx="1636663" cy="2885378"/>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1597461797"/>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App features">
    <p:spTree>
      <p:nvGrpSpPr>
        <p:cNvPr id="1" name=""/>
        <p:cNvGrpSpPr/>
        <p:nvPr/>
      </p:nvGrpSpPr>
      <p:grpSpPr>
        <a:xfrm>
          <a:off x="0" y="0"/>
          <a:ext cx="0" cy="0"/>
          <a:chOff x="0" y="0"/>
          <a:chExt cx="0" cy="0"/>
        </a:xfrm>
      </p:grpSpPr>
      <p:sp>
        <p:nvSpPr>
          <p:cNvPr id="111" name="Picture Placeholder 13">
            <a:extLst>
              <a:ext uri="{FF2B5EF4-FFF2-40B4-BE49-F238E27FC236}">
                <a16:creationId xmlns:a16="http://schemas.microsoft.com/office/drawing/2014/main" id="{320510A6-CFA1-B949-A389-23542C07A0AF}"/>
              </a:ext>
            </a:extLst>
          </p:cNvPr>
          <p:cNvSpPr>
            <a:spLocks noGrp="1"/>
          </p:cNvSpPr>
          <p:nvPr>
            <p:ph type="pic" sz="quarter" idx="14"/>
          </p:nvPr>
        </p:nvSpPr>
        <p:spPr>
          <a:xfrm>
            <a:off x="1123882" y="1558136"/>
            <a:ext cx="2753274" cy="1742967"/>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565679538"/>
      </p:ext>
    </p:extLst>
  </p:cSld>
  <p:clrMapOvr>
    <a:masterClrMapping/>
  </p:clrMapOvr>
  <p:transition advClick="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sktop Web Mockup">
    <p:spTree>
      <p:nvGrpSpPr>
        <p:cNvPr id="1" name=""/>
        <p:cNvGrpSpPr/>
        <p:nvPr/>
      </p:nvGrpSpPr>
      <p:grpSpPr>
        <a:xfrm>
          <a:off x="0" y="0"/>
          <a:ext cx="0" cy="0"/>
          <a:chOff x="0" y="0"/>
          <a:chExt cx="0" cy="0"/>
        </a:xfrm>
      </p:grpSpPr>
      <p:sp>
        <p:nvSpPr>
          <p:cNvPr id="18" name="Picture Placeholder 13"/>
          <p:cNvSpPr>
            <a:spLocks noGrp="1"/>
          </p:cNvSpPr>
          <p:nvPr>
            <p:ph type="pic" sz="quarter" idx="14"/>
          </p:nvPr>
        </p:nvSpPr>
        <p:spPr>
          <a:xfrm>
            <a:off x="5250158" y="1624453"/>
            <a:ext cx="2753274" cy="1561876"/>
          </a:xfrm>
          <a:prstGeom prst="rect">
            <a:avLst/>
          </a:prstGeom>
          <a:solidFill>
            <a:schemeClr val="bg1">
              <a:lumMod val="95000"/>
            </a:schemeClr>
          </a:solidFill>
          <a:effectLst/>
        </p:spPr>
        <p:txBody>
          <a:bodyPr>
            <a:normAutofit/>
          </a:bodyPr>
          <a:lstStyle>
            <a:lvl1pPr marL="0" indent="0">
              <a:buNone/>
              <a:defRPr sz="9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65190758"/>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5EB34-8A20-834D-A552-1D430F5C5AAC}"/>
              </a:ext>
            </a:extLst>
          </p:cNvPr>
          <p:cNvSpPr>
            <a:spLocks noGrp="1"/>
          </p:cNvSpPr>
          <p:nvPr>
            <p:ph type="dt" idx="10"/>
          </p:nvPr>
        </p:nvSpPr>
        <p:spPr/>
        <p:txBody>
          <a:bodyPr/>
          <a:lstStyle>
            <a:lvl1pPr>
              <a:defRPr/>
            </a:lvl1pPr>
          </a:lstStyle>
          <a:p>
            <a:endParaRPr lang="en-US" altLang="en-US"/>
          </a:p>
        </p:txBody>
      </p:sp>
      <p:sp>
        <p:nvSpPr>
          <p:cNvPr id="3" name="Slide Number Placeholder 2">
            <a:extLst>
              <a:ext uri="{FF2B5EF4-FFF2-40B4-BE49-F238E27FC236}">
                <a16:creationId xmlns:a16="http://schemas.microsoft.com/office/drawing/2014/main" id="{72CE502D-50A1-E24A-9FF6-ADFE8151F5BC}"/>
              </a:ext>
            </a:extLst>
          </p:cNvPr>
          <p:cNvSpPr>
            <a:spLocks noGrp="1"/>
          </p:cNvSpPr>
          <p:nvPr>
            <p:ph type="sldNum" idx="11"/>
          </p:nvPr>
        </p:nvSpPr>
        <p:spPr/>
        <p:txBody>
          <a:bodyPr/>
          <a:lstStyle>
            <a:lvl1pPr>
              <a:defRPr/>
            </a:lvl1pPr>
          </a:lstStyle>
          <a:p>
            <a:fld id="{298D613B-08DA-544E-BEB3-3D0E6E669318}" type="slidenum">
              <a:rPr lang="en-US" altLang="en-US"/>
              <a:pPr/>
              <a:t>‹#›</a:t>
            </a:fld>
            <a:endParaRPr lang="en-US" altLang="en-US"/>
          </a:p>
        </p:txBody>
      </p:sp>
    </p:spTree>
    <p:extLst>
      <p:ext uri="{BB962C8B-B14F-4D97-AF65-F5344CB8AC3E}">
        <p14:creationId xmlns:p14="http://schemas.microsoft.com/office/powerpoint/2010/main" val="31546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6.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 name="PlaceHolder 1"/>
          <p:cNvSpPr>
            <a:spLocks noGrp="1"/>
          </p:cNvSpPr>
          <p:nvPr>
            <p:ph type="body"/>
          </p:nvPr>
        </p:nvSpPr>
        <p:spPr>
          <a:xfrm>
            <a:off x="609480" y="665640"/>
            <a:ext cx="3666240" cy="3160440"/>
          </a:xfrm>
          <a:prstGeom prst="rect">
            <a:avLst/>
          </a:prstGeom>
        </p:spPr>
        <p:txBody>
          <a:bodyPr lIns="90000" tIns="45000" rIns="90000" bIns="45000">
            <a:noAutofit/>
          </a:bodyPr>
          <a:lstStyle/>
          <a:p>
            <a:pPr marL="432000" indent="-324000" algn="ctr">
              <a:spcBef>
                <a:spcPts val="1417"/>
              </a:spcBef>
              <a:buClr>
                <a:srgbClr val="000000"/>
              </a:buClr>
              <a:buSzPct val="45000"/>
              <a:buFont typeface="Wingdings" charset="2"/>
              <a:buChar char=""/>
            </a:pPr>
            <a:r>
              <a:rPr lang="en-US" sz="900" b="0" strike="noStrike" spc="-1">
                <a:solidFill>
                  <a:srgbClr val="999999"/>
                </a:solidFill>
                <a:latin typeface="Calibri"/>
              </a:rPr>
              <a:t>Click to edit the outline text format</a:t>
            </a:r>
          </a:p>
          <a:p>
            <a:pPr marL="864000" lvl="1" indent="-324000" algn="ctr">
              <a:spcBef>
                <a:spcPts val="1134"/>
              </a:spcBef>
              <a:buClr>
                <a:srgbClr val="000000"/>
              </a:buClr>
              <a:buSzPct val="75000"/>
              <a:buFont typeface="Symbol" charset="2"/>
              <a:buChar char=""/>
            </a:pPr>
            <a:r>
              <a:rPr lang="en-US" sz="900" b="0" strike="noStrike" spc="-1">
                <a:solidFill>
                  <a:srgbClr val="999999"/>
                </a:solidFill>
                <a:latin typeface="Calibri"/>
              </a:rPr>
              <a:t>Second Outline Level</a:t>
            </a:r>
          </a:p>
          <a:p>
            <a:pPr marL="1296000" lvl="2" indent="-288000" algn="ctr">
              <a:spcBef>
                <a:spcPts val="850"/>
              </a:spcBef>
              <a:buClr>
                <a:srgbClr val="000000"/>
              </a:buClr>
              <a:buSzPct val="45000"/>
              <a:buFont typeface="Wingdings" charset="2"/>
              <a:buChar char=""/>
            </a:pPr>
            <a:r>
              <a:rPr lang="en-US" sz="900" b="0" strike="noStrike" spc="-1">
                <a:solidFill>
                  <a:srgbClr val="999999"/>
                </a:solidFill>
                <a:latin typeface="Calibri"/>
              </a:rPr>
              <a:t>Third Outline Level</a:t>
            </a:r>
          </a:p>
          <a:p>
            <a:pPr marL="1728000" lvl="3" indent="-216000" algn="ctr">
              <a:spcBef>
                <a:spcPts val="567"/>
              </a:spcBef>
              <a:buClr>
                <a:srgbClr val="000000"/>
              </a:buClr>
              <a:buSzPct val="75000"/>
              <a:buFont typeface="Symbol" charset="2"/>
              <a:buChar char=""/>
            </a:pPr>
            <a:r>
              <a:rPr lang="en-US" sz="900" b="0" strike="noStrike" spc="-1">
                <a:solidFill>
                  <a:srgbClr val="999999"/>
                </a:solidFill>
                <a:latin typeface="Calibri"/>
              </a:rPr>
              <a:t>Fourth Outline Level</a:t>
            </a:r>
          </a:p>
          <a:p>
            <a:pPr marL="2160000" lvl="4" indent="-216000" algn="ctr">
              <a:spcBef>
                <a:spcPts val="283"/>
              </a:spcBef>
              <a:buClr>
                <a:srgbClr val="000000"/>
              </a:buClr>
              <a:buSzPct val="45000"/>
              <a:buFont typeface="Wingdings" charset="2"/>
              <a:buChar char=""/>
            </a:pPr>
            <a:r>
              <a:rPr lang="en-US" sz="900" b="0" strike="noStrike" spc="-1">
                <a:solidFill>
                  <a:srgbClr val="999999"/>
                </a:solidFill>
                <a:latin typeface="Calibri"/>
              </a:rPr>
              <a:t>Fifth Outline Level</a:t>
            </a:r>
          </a:p>
          <a:p>
            <a:pPr marL="2592000" lvl="5" indent="-216000" algn="ctr">
              <a:spcBef>
                <a:spcPts val="283"/>
              </a:spcBef>
              <a:buClr>
                <a:srgbClr val="000000"/>
              </a:buClr>
              <a:buSzPct val="45000"/>
              <a:buFont typeface="Wingdings" charset="2"/>
              <a:buChar char=""/>
            </a:pPr>
            <a:r>
              <a:rPr lang="en-US" sz="900" b="0" strike="noStrike" spc="-1">
                <a:solidFill>
                  <a:srgbClr val="999999"/>
                </a:solidFill>
                <a:latin typeface="Calibri"/>
              </a:rPr>
              <a:t>Sixth Outline Level</a:t>
            </a:r>
          </a:p>
          <a:p>
            <a:pPr marL="3024000" lvl="6" indent="-216000" algn="ctr">
              <a:spcBef>
                <a:spcPts val="283"/>
              </a:spcBef>
              <a:buClr>
                <a:srgbClr val="000000"/>
              </a:buClr>
              <a:buSzPct val="45000"/>
              <a:buFont typeface="Wingdings" charset="2"/>
              <a:buChar char=""/>
            </a:pPr>
            <a:r>
              <a:rPr lang="en-US" sz="900" b="0" strike="noStrike" spc="-1">
                <a:solidFill>
                  <a:srgbClr val="999999"/>
                </a:solidFill>
                <a:latin typeface="Calibri"/>
              </a:rPr>
              <a:t>Seventh Outline Level</a:t>
            </a:r>
          </a:p>
        </p:txBody>
      </p:sp>
      <p:sp>
        <p:nvSpPr>
          <p:cNvPr id="231"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999999"/>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536333928"/>
      </p:ext>
    </p:extLst>
  </p:cSld>
  <p:clrMap bg1="lt1" tx1="dk1" bg2="lt2" tx2="dk2" accent1="accent1" accent2="accent2" accent3="accent3" accent4="accent4" accent5="accent5" accent6="accent6" hlink="hlink" folHlink="folHlink"/>
  <p:sldLayoutIdLst>
    <p:sldLayoutId id="2147483980" r:id="rId1"/>
    <p:sldLayoutId id="2147483979" r:id="rId2"/>
    <p:sldLayoutId id="2147483974" r:id="rId3"/>
    <p:sldLayoutId id="2147483981" r:id="rId4"/>
    <p:sldLayoutId id="2147483956" r:id="rId5"/>
    <p:sldLayoutId id="2147483953" r:id="rId6"/>
    <p:sldLayoutId id="2147483959" r:id="rId7"/>
    <p:sldLayoutId id="2147483960" r:id="rId8"/>
    <p:sldLayoutId id="2147483958" r:id="rId9"/>
    <p:sldLayoutId id="2147483982"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microsoft.com/office/2007/relationships/hdphoto" Target="../media/hdphoto2.wdp"/><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34.png"/><Relationship Id="rId5" Type="http://schemas.openxmlformats.org/officeDocument/2006/relationships/image" Target="../media/image33.bin"/><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32.png"/><Relationship Id="rId5" Type="http://schemas.openxmlformats.org/officeDocument/2006/relationships/image" Target="../media/image38.png"/><Relationship Id="rId10" Type="http://schemas.openxmlformats.org/officeDocument/2006/relationships/image" Target="../media/image33.bin"/><Relationship Id="rId4" Type="http://schemas.openxmlformats.org/officeDocument/2006/relationships/image" Target="../media/image37.png"/><Relationship Id="rId9"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8.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52.png"/><Relationship Id="rId5" Type="http://schemas.openxmlformats.org/officeDocument/2006/relationships/image" Target="../media/image43.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8.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3837569" y="2575408"/>
            <a:ext cx="1560341" cy="95265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400" b="1" strike="noStrike" spc="-1" dirty="0">
                <a:solidFill>
                  <a:srgbClr val="000000"/>
                </a:solidFill>
                <a:latin typeface="Calibri"/>
                <a:ea typeface="DejaVu Sans"/>
              </a:rPr>
              <a:t>Présenté par:</a:t>
            </a:r>
            <a:endParaRPr lang="en-US" sz="1400" b="0" strike="noStrike" spc="-1" dirty="0">
              <a:latin typeface="Arial"/>
            </a:endParaRPr>
          </a:p>
          <a:p>
            <a:pPr>
              <a:lnSpc>
                <a:spcPct val="100000"/>
              </a:lnSpc>
            </a:pPr>
            <a:r>
              <a:rPr lang="en-US" sz="1400" b="0" strike="noStrike" spc="-1" dirty="0">
                <a:solidFill>
                  <a:srgbClr val="000000"/>
                </a:solidFill>
                <a:latin typeface="Calibri"/>
                <a:ea typeface="DejaVu Sans"/>
              </a:rPr>
              <a:t>wissal Dhaouadi</a:t>
            </a:r>
          </a:p>
          <a:p>
            <a:pPr>
              <a:lnSpc>
                <a:spcPct val="100000"/>
              </a:lnSpc>
            </a:pPr>
            <a:r>
              <a:rPr lang="en-US" sz="1400" spc="-1" dirty="0">
                <a:solidFill>
                  <a:srgbClr val="000000"/>
                </a:solidFill>
                <a:latin typeface="Calibri"/>
              </a:rPr>
              <a:t>Zied ben Mansour</a:t>
            </a:r>
          </a:p>
          <a:p>
            <a:pPr>
              <a:lnSpc>
                <a:spcPct val="100000"/>
              </a:lnSpc>
            </a:pPr>
            <a:r>
              <a:rPr lang="en-US" sz="1400" b="0" strike="noStrike" spc="-1" dirty="0">
                <a:solidFill>
                  <a:srgbClr val="000000"/>
                </a:solidFill>
                <a:latin typeface="Calibri"/>
              </a:rPr>
              <a:t>Mahdi guetitti</a:t>
            </a:r>
            <a:endParaRPr lang="en-US" sz="1400" b="0" strike="noStrike" spc="-1" dirty="0">
              <a:latin typeface="Arial"/>
            </a:endParaRPr>
          </a:p>
        </p:txBody>
      </p:sp>
      <p:grpSp>
        <p:nvGrpSpPr>
          <p:cNvPr id="275" name="Group 2"/>
          <p:cNvGrpSpPr/>
          <p:nvPr/>
        </p:nvGrpSpPr>
        <p:grpSpPr>
          <a:xfrm>
            <a:off x="8369280" y="-633960"/>
            <a:ext cx="974160" cy="5971320"/>
            <a:chOff x="8369280" y="-633960"/>
            <a:chExt cx="974160" cy="5971320"/>
          </a:xfrm>
        </p:grpSpPr>
        <p:sp>
          <p:nvSpPr>
            <p:cNvPr id="276" name="CustomShape 3"/>
            <p:cNvSpPr/>
            <p:nvPr/>
          </p:nvSpPr>
          <p:spPr>
            <a:xfrm rot="5400000">
              <a:off x="8604360" y="2784600"/>
              <a:ext cx="313920" cy="388080"/>
            </a:xfrm>
            <a:custGeom>
              <a:avLst/>
              <a:gdLst/>
              <a:ahLst/>
              <a:cxnLst/>
              <a:rect l="l" t="t" r="r" b="b"/>
              <a:pathLst>
                <a:path w="1031" h="1276">
                  <a:moveTo>
                    <a:pt x="0" y="638"/>
                  </a:moveTo>
                  <a:lnTo>
                    <a:pt x="1030" y="1275"/>
                  </a:lnTo>
                  <a:lnTo>
                    <a:pt x="1030"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277" name="CustomShape 4"/>
            <p:cNvSpPr/>
            <p:nvPr/>
          </p:nvSpPr>
          <p:spPr>
            <a:xfrm rot="5400000">
              <a:off x="8982360" y="2783880"/>
              <a:ext cx="313920" cy="389520"/>
            </a:xfrm>
            <a:custGeom>
              <a:avLst/>
              <a:gdLst/>
              <a:ahLst/>
              <a:cxnLst/>
              <a:rect l="l" t="t" r="r" b="b"/>
              <a:pathLst>
                <a:path w="1031" h="1277">
                  <a:moveTo>
                    <a:pt x="0" y="638"/>
                  </a:moveTo>
                  <a:lnTo>
                    <a:pt x="1030" y="1276"/>
                  </a:lnTo>
                  <a:lnTo>
                    <a:pt x="1030" y="0"/>
                  </a:lnTo>
                  <a:lnTo>
                    <a:pt x="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278" name="CustomShape 5"/>
            <p:cNvSpPr/>
            <p:nvPr/>
          </p:nvSpPr>
          <p:spPr>
            <a:xfrm rot="5400000">
              <a:off x="8418600" y="2783880"/>
              <a:ext cx="313920" cy="389520"/>
            </a:xfrm>
            <a:custGeom>
              <a:avLst/>
              <a:gdLst/>
              <a:ahLst/>
              <a:cxnLst/>
              <a:rect l="l" t="t" r="r" b="b"/>
              <a:pathLst>
                <a:path w="1031" h="1277">
                  <a:moveTo>
                    <a:pt x="1030" y="637"/>
                  </a:moveTo>
                  <a:lnTo>
                    <a:pt x="0" y="1276"/>
                  </a:lnTo>
                  <a:lnTo>
                    <a:pt x="0" y="0"/>
                  </a:lnTo>
                  <a:lnTo>
                    <a:pt x="103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279" name="CustomShape 6"/>
            <p:cNvSpPr/>
            <p:nvPr/>
          </p:nvSpPr>
          <p:spPr>
            <a:xfrm rot="5400000">
              <a:off x="8788320" y="2783880"/>
              <a:ext cx="313920" cy="389520"/>
            </a:xfrm>
            <a:custGeom>
              <a:avLst/>
              <a:gdLst/>
              <a:ahLst/>
              <a:cxnLst/>
              <a:rect l="l" t="t" r="r" b="b"/>
              <a:pathLst>
                <a:path w="1031" h="1277">
                  <a:moveTo>
                    <a:pt x="1030" y="638"/>
                  </a:moveTo>
                  <a:lnTo>
                    <a:pt x="0" y="1276"/>
                  </a:lnTo>
                  <a:lnTo>
                    <a:pt x="0" y="0"/>
                  </a:lnTo>
                  <a:lnTo>
                    <a:pt x="103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280" name="CustomShape 7"/>
            <p:cNvSpPr/>
            <p:nvPr/>
          </p:nvSpPr>
          <p:spPr>
            <a:xfrm rot="5400000">
              <a:off x="9085320" y="2877480"/>
              <a:ext cx="313920" cy="202320"/>
            </a:xfrm>
            <a:custGeom>
              <a:avLst/>
              <a:gdLst/>
              <a:ahLst/>
              <a:cxnLst/>
              <a:rect l="l" t="t" r="r" b="b"/>
              <a:pathLst>
                <a:path w="1031" h="667">
                  <a:moveTo>
                    <a:pt x="0" y="0"/>
                  </a:moveTo>
                  <a:lnTo>
                    <a:pt x="0" y="666"/>
                  </a:lnTo>
                  <a:lnTo>
                    <a:pt x="1030" y="28"/>
                  </a:lnTo>
                  <a:lnTo>
                    <a:pt x="985" y="0"/>
                  </a:lnTo>
                  <a:lnTo>
                    <a:pt x="0" y="0"/>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281" name="CustomShape 8"/>
            <p:cNvSpPr/>
            <p:nvPr/>
          </p:nvSpPr>
          <p:spPr>
            <a:xfrm rot="5400000">
              <a:off x="8788320" y="3097440"/>
              <a:ext cx="313920" cy="389520"/>
            </a:xfrm>
            <a:custGeom>
              <a:avLst/>
              <a:gdLst/>
              <a:ahLst/>
              <a:cxnLst/>
              <a:rect l="l" t="t" r="r" b="b"/>
              <a:pathLst>
                <a:path w="1031" h="1277">
                  <a:moveTo>
                    <a:pt x="0" y="638"/>
                  </a:moveTo>
                  <a:lnTo>
                    <a:pt x="1030" y="1276"/>
                  </a:lnTo>
                  <a:lnTo>
                    <a:pt x="1030"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282" name="CustomShape 9"/>
            <p:cNvSpPr/>
            <p:nvPr/>
          </p:nvSpPr>
          <p:spPr>
            <a:xfrm rot="5400000">
              <a:off x="8418600" y="3097440"/>
              <a:ext cx="313920" cy="389520"/>
            </a:xfrm>
            <a:custGeom>
              <a:avLst/>
              <a:gdLst/>
              <a:ahLst/>
              <a:cxnLst/>
              <a:rect l="l" t="t" r="r" b="b"/>
              <a:pathLst>
                <a:path w="1031" h="1277">
                  <a:moveTo>
                    <a:pt x="0" y="637"/>
                  </a:moveTo>
                  <a:lnTo>
                    <a:pt x="1030" y="1276"/>
                  </a:lnTo>
                  <a:lnTo>
                    <a:pt x="1030" y="0"/>
                  </a:lnTo>
                  <a:lnTo>
                    <a:pt x="0"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283" name="CustomShape 10"/>
            <p:cNvSpPr/>
            <p:nvPr/>
          </p:nvSpPr>
          <p:spPr>
            <a:xfrm rot="5400000">
              <a:off x="9085320" y="3191040"/>
              <a:ext cx="313920" cy="202320"/>
            </a:xfrm>
            <a:custGeom>
              <a:avLst/>
              <a:gdLst/>
              <a:ahLst/>
              <a:cxnLst/>
              <a:rect l="l" t="t" r="r" b="b"/>
              <a:pathLst>
                <a:path w="1031" h="667">
                  <a:moveTo>
                    <a:pt x="45" y="0"/>
                  </a:moveTo>
                  <a:lnTo>
                    <a:pt x="0" y="28"/>
                  </a:lnTo>
                  <a:lnTo>
                    <a:pt x="1030" y="666"/>
                  </a:lnTo>
                  <a:lnTo>
                    <a:pt x="1030" y="0"/>
                  </a:lnTo>
                  <a:lnTo>
                    <a:pt x="45" y="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84" name="CustomShape 11"/>
            <p:cNvSpPr/>
            <p:nvPr/>
          </p:nvSpPr>
          <p:spPr>
            <a:xfrm rot="5400000">
              <a:off x="8604360" y="3098160"/>
              <a:ext cx="313920" cy="388080"/>
            </a:xfrm>
            <a:custGeom>
              <a:avLst/>
              <a:gdLst/>
              <a:ahLst/>
              <a:cxnLst/>
              <a:rect l="l" t="t" r="r" b="b"/>
              <a:pathLst>
                <a:path w="1031" h="1276">
                  <a:moveTo>
                    <a:pt x="1030" y="638"/>
                  </a:moveTo>
                  <a:lnTo>
                    <a:pt x="0" y="1275"/>
                  </a:lnTo>
                  <a:lnTo>
                    <a:pt x="0" y="0"/>
                  </a:lnTo>
                  <a:lnTo>
                    <a:pt x="103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85" name="CustomShape 12"/>
            <p:cNvSpPr/>
            <p:nvPr/>
          </p:nvSpPr>
          <p:spPr>
            <a:xfrm rot="5400000">
              <a:off x="8982360" y="3097440"/>
              <a:ext cx="313920" cy="389520"/>
            </a:xfrm>
            <a:custGeom>
              <a:avLst/>
              <a:gdLst/>
              <a:ahLst/>
              <a:cxnLst/>
              <a:rect l="l" t="t" r="r" b="b"/>
              <a:pathLst>
                <a:path w="1031" h="1277">
                  <a:moveTo>
                    <a:pt x="1030" y="638"/>
                  </a:moveTo>
                  <a:lnTo>
                    <a:pt x="0" y="1276"/>
                  </a:lnTo>
                  <a:lnTo>
                    <a:pt x="0" y="0"/>
                  </a:lnTo>
                  <a:lnTo>
                    <a:pt x="103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286" name="CustomShape 13"/>
            <p:cNvSpPr/>
            <p:nvPr/>
          </p:nvSpPr>
          <p:spPr>
            <a:xfrm rot="5400000">
              <a:off x="8604360" y="-361440"/>
              <a:ext cx="313920" cy="388080"/>
            </a:xfrm>
            <a:custGeom>
              <a:avLst/>
              <a:gdLst/>
              <a:ahLst/>
              <a:cxnLst/>
              <a:rect l="l" t="t" r="r" b="b"/>
              <a:pathLst>
                <a:path w="1031" h="1276">
                  <a:moveTo>
                    <a:pt x="0" y="638"/>
                  </a:moveTo>
                  <a:lnTo>
                    <a:pt x="1030" y="1275"/>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87" name="CustomShape 14"/>
            <p:cNvSpPr/>
            <p:nvPr/>
          </p:nvSpPr>
          <p:spPr>
            <a:xfrm rot="5400000">
              <a:off x="8790120" y="-673560"/>
              <a:ext cx="309960" cy="389520"/>
            </a:xfrm>
            <a:custGeom>
              <a:avLst/>
              <a:gdLst/>
              <a:ahLst/>
              <a:cxnLst/>
              <a:rect l="l" t="t" r="r" b="b"/>
              <a:pathLst>
                <a:path w="1017" h="1277">
                  <a:moveTo>
                    <a:pt x="0" y="630"/>
                  </a:moveTo>
                  <a:lnTo>
                    <a:pt x="0" y="646"/>
                  </a:lnTo>
                  <a:lnTo>
                    <a:pt x="1016" y="1276"/>
                  </a:lnTo>
                  <a:lnTo>
                    <a:pt x="1016" y="0"/>
                  </a:lnTo>
                  <a:lnTo>
                    <a:pt x="0" y="630"/>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288" name="CustomShape 15"/>
            <p:cNvSpPr/>
            <p:nvPr/>
          </p:nvSpPr>
          <p:spPr>
            <a:xfrm rot="5400000">
              <a:off x="9087120" y="-579960"/>
              <a:ext cx="309960" cy="202320"/>
            </a:xfrm>
            <a:custGeom>
              <a:avLst/>
              <a:gdLst/>
              <a:ahLst/>
              <a:cxnLst/>
              <a:rect l="l" t="t" r="r" b="b"/>
              <a:pathLst>
                <a:path w="1017" h="667">
                  <a:moveTo>
                    <a:pt x="31" y="0"/>
                  </a:moveTo>
                  <a:lnTo>
                    <a:pt x="0" y="19"/>
                  </a:lnTo>
                  <a:lnTo>
                    <a:pt x="0" y="36"/>
                  </a:lnTo>
                  <a:lnTo>
                    <a:pt x="1016" y="666"/>
                  </a:lnTo>
                  <a:lnTo>
                    <a:pt x="1016" y="0"/>
                  </a:lnTo>
                  <a:lnTo>
                    <a:pt x="31" y="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89" name="CustomShape 16"/>
            <p:cNvSpPr/>
            <p:nvPr/>
          </p:nvSpPr>
          <p:spPr>
            <a:xfrm rot="5400000">
              <a:off x="8418600" y="-46800"/>
              <a:ext cx="313920" cy="389520"/>
            </a:xfrm>
            <a:custGeom>
              <a:avLst/>
              <a:gdLst/>
              <a:ahLst/>
              <a:cxnLst/>
              <a:rect l="l" t="t" r="r" b="b"/>
              <a:pathLst>
                <a:path w="1031" h="1277">
                  <a:moveTo>
                    <a:pt x="0" y="637"/>
                  </a:moveTo>
                  <a:lnTo>
                    <a:pt x="1030" y="1276"/>
                  </a:lnTo>
                  <a:lnTo>
                    <a:pt x="1030"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290" name="CustomShape 17"/>
            <p:cNvSpPr/>
            <p:nvPr/>
          </p:nvSpPr>
          <p:spPr>
            <a:xfrm rot="5400000">
              <a:off x="8982360" y="-362160"/>
              <a:ext cx="313920" cy="389520"/>
            </a:xfrm>
            <a:custGeom>
              <a:avLst/>
              <a:gdLst/>
              <a:ahLst/>
              <a:cxnLst/>
              <a:rect l="l" t="t" r="r" b="b"/>
              <a:pathLst>
                <a:path w="1031" h="1277">
                  <a:moveTo>
                    <a:pt x="0" y="638"/>
                  </a:moveTo>
                  <a:lnTo>
                    <a:pt x="1030" y="1276"/>
                  </a:lnTo>
                  <a:lnTo>
                    <a:pt x="1030"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291" name="CustomShape 18"/>
            <p:cNvSpPr/>
            <p:nvPr/>
          </p:nvSpPr>
          <p:spPr>
            <a:xfrm rot="5400000">
              <a:off x="9085320" y="45720"/>
              <a:ext cx="313920" cy="202320"/>
            </a:xfrm>
            <a:custGeom>
              <a:avLst/>
              <a:gdLst/>
              <a:ahLst/>
              <a:cxnLst/>
              <a:rect l="l" t="t" r="r" b="b"/>
              <a:pathLst>
                <a:path w="1031" h="667">
                  <a:moveTo>
                    <a:pt x="45" y="0"/>
                  </a:moveTo>
                  <a:lnTo>
                    <a:pt x="0" y="28"/>
                  </a:lnTo>
                  <a:lnTo>
                    <a:pt x="1030" y="666"/>
                  </a:lnTo>
                  <a:lnTo>
                    <a:pt x="1030" y="0"/>
                  </a:lnTo>
                  <a:lnTo>
                    <a:pt x="45" y="0"/>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292" name="CustomShape 19"/>
            <p:cNvSpPr/>
            <p:nvPr/>
          </p:nvSpPr>
          <p:spPr>
            <a:xfrm rot="5400000">
              <a:off x="8418600" y="582120"/>
              <a:ext cx="313920" cy="389520"/>
            </a:xfrm>
            <a:custGeom>
              <a:avLst/>
              <a:gdLst/>
              <a:ahLst/>
              <a:cxnLst/>
              <a:rect l="l" t="t" r="r" b="b"/>
              <a:pathLst>
                <a:path w="1032" h="1277">
                  <a:moveTo>
                    <a:pt x="0" y="637"/>
                  </a:moveTo>
                  <a:lnTo>
                    <a:pt x="1031" y="1276"/>
                  </a:lnTo>
                  <a:lnTo>
                    <a:pt x="1031" y="0"/>
                  </a:lnTo>
                  <a:lnTo>
                    <a:pt x="0" y="637"/>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93" name="CustomShape 20"/>
            <p:cNvSpPr/>
            <p:nvPr/>
          </p:nvSpPr>
          <p:spPr>
            <a:xfrm rot="5400000">
              <a:off x="8420400" y="-673560"/>
              <a:ext cx="309960" cy="389520"/>
            </a:xfrm>
            <a:custGeom>
              <a:avLst/>
              <a:gdLst/>
              <a:ahLst/>
              <a:cxnLst/>
              <a:rect l="l" t="t" r="r" b="b"/>
              <a:pathLst>
                <a:path w="1017" h="1277">
                  <a:moveTo>
                    <a:pt x="0" y="629"/>
                  </a:moveTo>
                  <a:lnTo>
                    <a:pt x="0" y="646"/>
                  </a:lnTo>
                  <a:lnTo>
                    <a:pt x="1016" y="1276"/>
                  </a:lnTo>
                  <a:lnTo>
                    <a:pt x="1016" y="0"/>
                  </a:lnTo>
                  <a:lnTo>
                    <a:pt x="0" y="62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294" name="CustomShape 21"/>
            <p:cNvSpPr/>
            <p:nvPr/>
          </p:nvSpPr>
          <p:spPr>
            <a:xfrm rot="5400000">
              <a:off x="8604360" y="267840"/>
              <a:ext cx="313920" cy="388080"/>
            </a:xfrm>
            <a:custGeom>
              <a:avLst/>
              <a:gdLst/>
              <a:ahLst/>
              <a:cxnLst/>
              <a:rect l="l" t="t" r="r" b="b"/>
              <a:pathLst>
                <a:path w="1030" h="1276">
                  <a:moveTo>
                    <a:pt x="0" y="638"/>
                  </a:moveTo>
                  <a:lnTo>
                    <a:pt x="1029" y="1275"/>
                  </a:lnTo>
                  <a:lnTo>
                    <a:pt x="1029" y="0"/>
                  </a:lnTo>
                  <a:lnTo>
                    <a:pt x="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295" name="CustomShape 22"/>
            <p:cNvSpPr/>
            <p:nvPr/>
          </p:nvSpPr>
          <p:spPr>
            <a:xfrm rot="5400000">
              <a:off x="8788320" y="582120"/>
              <a:ext cx="313920" cy="389520"/>
            </a:xfrm>
            <a:custGeom>
              <a:avLst/>
              <a:gdLst/>
              <a:ahLst/>
              <a:cxnLst/>
              <a:rect l="l" t="t" r="r" b="b"/>
              <a:pathLst>
                <a:path w="1032" h="1277">
                  <a:moveTo>
                    <a:pt x="0" y="638"/>
                  </a:moveTo>
                  <a:lnTo>
                    <a:pt x="1031" y="1276"/>
                  </a:lnTo>
                  <a:lnTo>
                    <a:pt x="1031"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296" name="CustomShape 23"/>
            <p:cNvSpPr/>
            <p:nvPr/>
          </p:nvSpPr>
          <p:spPr>
            <a:xfrm rot="5400000">
              <a:off x="8788320" y="-46800"/>
              <a:ext cx="313920" cy="389520"/>
            </a:xfrm>
            <a:custGeom>
              <a:avLst/>
              <a:gdLst/>
              <a:ahLst/>
              <a:cxnLst/>
              <a:rect l="l" t="t" r="r" b="b"/>
              <a:pathLst>
                <a:path w="1031" h="1277">
                  <a:moveTo>
                    <a:pt x="0" y="638"/>
                  </a:moveTo>
                  <a:lnTo>
                    <a:pt x="1030" y="1276"/>
                  </a:lnTo>
                  <a:lnTo>
                    <a:pt x="1030"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297" name="CustomShape 24"/>
            <p:cNvSpPr/>
            <p:nvPr/>
          </p:nvSpPr>
          <p:spPr>
            <a:xfrm rot="5400000">
              <a:off x="8982360" y="267120"/>
              <a:ext cx="313920" cy="389520"/>
            </a:xfrm>
            <a:custGeom>
              <a:avLst/>
              <a:gdLst/>
              <a:ahLst/>
              <a:cxnLst/>
              <a:rect l="l" t="t" r="r" b="b"/>
              <a:pathLst>
                <a:path w="1030" h="1277">
                  <a:moveTo>
                    <a:pt x="0" y="638"/>
                  </a:moveTo>
                  <a:lnTo>
                    <a:pt x="1029" y="1276"/>
                  </a:lnTo>
                  <a:lnTo>
                    <a:pt x="1029"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98" name="CustomShape 25"/>
            <p:cNvSpPr/>
            <p:nvPr/>
          </p:nvSpPr>
          <p:spPr>
            <a:xfrm rot="5400000">
              <a:off x="9084600" y="675000"/>
              <a:ext cx="313920" cy="203760"/>
            </a:xfrm>
            <a:custGeom>
              <a:avLst/>
              <a:gdLst/>
              <a:ahLst/>
              <a:cxnLst/>
              <a:rect l="l" t="t" r="r" b="b"/>
              <a:pathLst>
                <a:path w="1032" h="671">
                  <a:moveTo>
                    <a:pt x="52" y="0"/>
                  </a:moveTo>
                  <a:lnTo>
                    <a:pt x="0" y="32"/>
                  </a:lnTo>
                  <a:lnTo>
                    <a:pt x="1031" y="670"/>
                  </a:lnTo>
                  <a:lnTo>
                    <a:pt x="1031" y="0"/>
                  </a:lnTo>
                  <a:lnTo>
                    <a:pt x="52" y="0"/>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299" name="CustomShape 26"/>
            <p:cNvSpPr/>
            <p:nvPr/>
          </p:nvSpPr>
          <p:spPr>
            <a:xfrm rot="5400000">
              <a:off x="8788320" y="-362160"/>
              <a:ext cx="313920" cy="389520"/>
            </a:xfrm>
            <a:custGeom>
              <a:avLst/>
              <a:gdLst/>
              <a:ahLst/>
              <a:cxnLst/>
              <a:rect l="l" t="t" r="r" b="b"/>
              <a:pathLst>
                <a:path w="1031" h="1277">
                  <a:moveTo>
                    <a:pt x="1030" y="638"/>
                  </a:moveTo>
                  <a:lnTo>
                    <a:pt x="0" y="1276"/>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00" name="CustomShape 27"/>
            <p:cNvSpPr/>
            <p:nvPr/>
          </p:nvSpPr>
          <p:spPr>
            <a:xfrm rot="5400000">
              <a:off x="8605440" y="-671040"/>
              <a:ext cx="309960" cy="384120"/>
            </a:xfrm>
            <a:custGeom>
              <a:avLst/>
              <a:gdLst/>
              <a:ahLst/>
              <a:cxnLst/>
              <a:rect l="l" t="t" r="r" b="b"/>
              <a:pathLst>
                <a:path w="1017" h="1260">
                  <a:moveTo>
                    <a:pt x="0" y="1259"/>
                  </a:moveTo>
                  <a:lnTo>
                    <a:pt x="1016" y="630"/>
                  </a:lnTo>
                  <a:lnTo>
                    <a:pt x="0" y="0"/>
                  </a:lnTo>
                  <a:lnTo>
                    <a:pt x="0" y="125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01" name="CustomShape 28"/>
            <p:cNvSpPr/>
            <p:nvPr/>
          </p:nvSpPr>
          <p:spPr>
            <a:xfrm rot="5400000">
              <a:off x="8604360" y="-46080"/>
              <a:ext cx="313920" cy="388080"/>
            </a:xfrm>
            <a:custGeom>
              <a:avLst/>
              <a:gdLst/>
              <a:ahLst/>
              <a:cxnLst/>
              <a:rect l="l" t="t" r="r" b="b"/>
              <a:pathLst>
                <a:path w="1031" h="1276">
                  <a:moveTo>
                    <a:pt x="1030" y="638"/>
                  </a:moveTo>
                  <a:lnTo>
                    <a:pt x="0" y="1275"/>
                  </a:lnTo>
                  <a:lnTo>
                    <a:pt x="0" y="0"/>
                  </a:lnTo>
                  <a:lnTo>
                    <a:pt x="103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02" name="CustomShape 29"/>
            <p:cNvSpPr/>
            <p:nvPr/>
          </p:nvSpPr>
          <p:spPr>
            <a:xfrm rot="5400000">
              <a:off x="8982360" y="582120"/>
              <a:ext cx="313920" cy="389520"/>
            </a:xfrm>
            <a:custGeom>
              <a:avLst/>
              <a:gdLst/>
              <a:ahLst/>
              <a:cxnLst/>
              <a:rect l="l" t="t" r="r" b="b"/>
              <a:pathLst>
                <a:path w="1032" h="1277">
                  <a:moveTo>
                    <a:pt x="1031" y="638"/>
                  </a:moveTo>
                  <a:lnTo>
                    <a:pt x="0" y="1276"/>
                  </a:lnTo>
                  <a:lnTo>
                    <a:pt x="0" y="0"/>
                  </a:lnTo>
                  <a:lnTo>
                    <a:pt x="1031"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03" name="CustomShape 30"/>
            <p:cNvSpPr/>
            <p:nvPr/>
          </p:nvSpPr>
          <p:spPr>
            <a:xfrm rot="5400000">
              <a:off x="8418600" y="-362160"/>
              <a:ext cx="313920" cy="389520"/>
            </a:xfrm>
            <a:custGeom>
              <a:avLst/>
              <a:gdLst/>
              <a:ahLst/>
              <a:cxnLst/>
              <a:rect l="l" t="t" r="r" b="b"/>
              <a:pathLst>
                <a:path w="1031" h="1277">
                  <a:moveTo>
                    <a:pt x="1030" y="637"/>
                  </a:moveTo>
                  <a:lnTo>
                    <a:pt x="0" y="1276"/>
                  </a:lnTo>
                  <a:lnTo>
                    <a:pt x="0" y="0"/>
                  </a:lnTo>
                  <a:lnTo>
                    <a:pt x="1030"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04" name="CustomShape 31"/>
            <p:cNvSpPr/>
            <p:nvPr/>
          </p:nvSpPr>
          <p:spPr>
            <a:xfrm rot="5400000">
              <a:off x="8418600" y="267120"/>
              <a:ext cx="313920" cy="389520"/>
            </a:xfrm>
            <a:custGeom>
              <a:avLst/>
              <a:gdLst/>
              <a:ahLst/>
              <a:cxnLst/>
              <a:rect l="l" t="t" r="r" b="b"/>
              <a:pathLst>
                <a:path w="1030" h="1277">
                  <a:moveTo>
                    <a:pt x="1029" y="637"/>
                  </a:moveTo>
                  <a:lnTo>
                    <a:pt x="0" y="1276"/>
                  </a:lnTo>
                  <a:lnTo>
                    <a:pt x="0" y="0"/>
                  </a:lnTo>
                  <a:lnTo>
                    <a:pt x="1029"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05" name="CustomShape 32"/>
            <p:cNvSpPr/>
            <p:nvPr/>
          </p:nvSpPr>
          <p:spPr>
            <a:xfrm rot="5400000">
              <a:off x="8788320" y="267120"/>
              <a:ext cx="313920" cy="389520"/>
            </a:xfrm>
            <a:custGeom>
              <a:avLst/>
              <a:gdLst/>
              <a:ahLst/>
              <a:cxnLst/>
              <a:rect l="l" t="t" r="r" b="b"/>
              <a:pathLst>
                <a:path w="1030" h="1277">
                  <a:moveTo>
                    <a:pt x="1029" y="638"/>
                  </a:moveTo>
                  <a:lnTo>
                    <a:pt x="0" y="1276"/>
                  </a:lnTo>
                  <a:lnTo>
                    <a:pt x="0" y="0"/>
                  </a:lnTo>
                  <a:lnTo>
                    <a:pt x="1029"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06" name="CustomShape 33"/>
            <p:cNvSpPr/>
            <p:nvPr/>
          </p:nvSpPr>
          <p:spPr>
            <a:xfrm rot="5400000">
              <a:off x="9085320" y="-268560"/>
              <a:ext cx="313920" cy="202320"/>
            </a:xfrm>
            <a:custGeom>
              <a:avLst/>
              <a:gdLst/>
              <a:ahLst/>
              <a:cxnLst/>
              <a:rect l="l" t="t" r="r" b="b"/>
              <a:pathLst>
                <a:path w="1031" h="667">
                  <a:moveTo>
                    <a:pt x="0" y="0"/>
                  </a:moveTo>
                  <a:lnTo>
                    <a:pt x="0" y="666"/>
                  </a:lnTo>
                  <a:lnTo>
                    <a:pt x="1030" y="28"/>
                  </a:lnTo>
                  <a:lnTo>
                    <a:pt x="985" y="0"/>
                  </a:lnTo>
                  <a:lnTo>
                    <a:pt x="0" y="0"/>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07" name="CustomShape 34"/>
            <p:cNvSpPr/>
            <p:nvPr/>
          </p:nvSpPr>
          <p:spPr>
            <a:xfrm rot="5400000">
              <a:off x="8985600" y="-671040"/>
              <a:ext cx="309960" cy="384120"/>
            </a:xfrm>
            <a:custGeom>
              <a:avLst/>
              <a:gdLst/>
              <a:ahLst/>
              <a:cxnLst/>
              <a:rect l="l" t="t" r="r" b="b"/>
              <a:pathLst>
                <a:path w="1017" h="1261">
                  <a:moveTo>
                    <a:pt x="0" y="1260"/>
                  </a:moveTo>
                  <a:lnTo>
                    <a:pt x="1016" y="630"/>
                  </a:lnTo>
                  <a:lnTo>
                    <a:pt x="0" y="0"/>
                  </a:lnTo>
                  <a:lnTo>
                    <a:pt x="0" y="1260"/>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08" name="CustomShape 35"/>
            <p:cNvSpPr/>
            <p:nvPr/>
          </p:nvSpPr>
          <p:spPr>
            <a:xfrm rot="5400000">
              <a:off x="9085320" y="361800"/>
              <a:ext cx="313920" cy="202320"/>
            </a:xfrm>
            <a:custGeom>
              <a:avLst/>
              <a:gdLst/>
              <a:ahLst/>
              <a:cxnLst/>
              <a:rect l="l" t="t" r="r" b="b"/>
              <a:pathLst>
                <a:path w="1030" h="667">
                  <a:moveTo>
                    <a:pt x="0" y="0"/>
                  </a:moveTo>
                  <a:lnTo>
                    <a:pt x="0" y="666"/>
                  </a:lnTo>
                  <a:lnTo>
                    <a:pt x="1029" y="28"/>
                  </a:lnTo>
                  <a:lnTo>
                    <a:pt x="985" y="0"/>
                  </a:lnTo>
                  <a:lnTo>
                    <a:pt x="0" y="0"/>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09" name="CustomShape 36"/>
            <p:cNvSpPr/>
            <p:nvPr/>
          </p:nvSpPr>
          <p:spPr>
            <a:xfrm rot="5400000">
              <a:off x="8982360" y="-46800"/>
              <a:ext cx="313920" cy="389520"/>
            </a:xfrm>
            <a:custGeom>
              <a:avLst/>
              <a:gdLst/>
              <a:ahLst/>
              <a:cxnLst/>
              <a:rect l="l" t="t" r="r" b="b"/>
              <a:pathLst>
                <a:path w="1031" h="1277">
                  <a:moveTo>
                    <a:pt x="1030" y="638"/>
                  </a:moveTo>
                  <a:lnTo>
                    <a:pt x="0" y="1276"/>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10" name="CustomShape 37"/>
            <p:cNvSpPr/>
            <p:nvPr/>
          </p:nvSpPr>
          <p:spPr>
            <a:xfrm rot="5400000">
              <a:off x="8604360" y="582840"/>
              <a:ext cx="313920" cy="388080"/>
            </a:xfrm>
            <a:custGeom>
              <a:avLst/>
              <a:gdLst/>
              <a:ahLst/>
              <a:cxnLst/>
              <a:rect l="l" t="t" r="r" b="b"/>
              <a:pathLst>
                <a:path w="1032" h="1276">
                  <a:moveTo>
                    <a:pt x="1031" y="638"/>
                  </a:moveTo>
                  <a:lnTo>
                    <a:pt x="0" y="1275"/>
                  </a:lnTo>
                  <a:lnTo>
                    <a:pt x="0" y="0"/>
                  </a:lnTo>
                  <a:lnTo>
                    <a:pt x="1031"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11" name="CustomShape 38"/>
            <p:cNvSpPr/>
            <p:nvPr/>
          </p:nvSpPr>
          <p:spPr>
            <a:xfrm rot="5400000">
              <a:off x="8604360" y="1526760"/>
              <a:ext cx="313920" cy="388080"/>
            </a:xfrm>
            <a:custGeom>
              <a:avLst/>
              <a:gdLst/>
              <a:ahLst/>
              <a:cxnLst/>
              <a:rect l="l" t="t" r="r" b="b"/>
              <a:pathLst>
                <a:path w="1031" h="1276">
                  <a:moveTo>
                    <a:pt x="0" y="638"/>
                  </a:moveTo>
                  <a:lnTo>
                    <a:pt x="1030" y="1275"/>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312" name="CustomShape 39"/>
            <p:cNvSpPr/>
            <p:nvPr/>
          </p:nvSpPr>
          <p:spPr>
            <a:xfrm rot="5400000">
              <a:off x="8788320" y="1211040"/>
              <a:ext cx="313920" cy="389520"/>
            </a:xfrm>
            <a:custGeom>
              <a:avLst/>
              <a:gdLst/>
              <a:ahLst/>
              <a:cxnLst/>
              <a:rect l="l" t="t" r="r" b="b"/>
              <a:pathLst>
                <a:path w="1031" h="1277">
                  <a:moveTo>
                    <a:pt x="0" y="638"/>
                  </a:moveTo>
                  <a:lnTo>
                    <a:pt x="1030" y="1276"/>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313" name="CustomShape 40"/>
            <p:cNvSpPr/>
            <p:nvPr/>
          </p:nvSpPr>
          <p:spPr>
            <a:xfrm rot="5400000">
              <a:off x="9085320" y="1304640"/>
              <a:ext cx="313920" cy="202320"/>
            </a:xfrm>
            <a:custGeom>
              <a:avLst/>
              <a:gdLst/>
              <a:ahLst/>
              <a:cxnLst/>
              <a:rect l="l" t="t" r="r" b="b"/>
              <a:pathLst>
                <a:path w="1031" h="667">
                  <a:moveTo>
                    <a:pt x="45" y="0"/>
                  </a:moveTo>
                  <a:lnTo>
                    <a:pt x="0" y="28"/>
                  </a:lnTo>
                  <a:lnTo>
                    <a:pt x="1030" y="666"/>
                  </a:lnTo>
                  <a:lnTo>
                    <a:pt x="1030" y="0"/>
                  </a:lnTo>
                  <a:lnTo>
                    <a:pt x="45" y="0"/>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14" name="CustomShape 41"/>
            <p:cNvSpPr/>
            <p:nvPr/>
          </p:nvSpPr>
          <p:spPr>
            <a:xfrm rot="5400000">
              <a:off x="8418600" y="1839960"/>
              <a:ext cx="313920" cy="389520"/>
            </a:xfrm>
            <a:custGeom>
              <a:avLst/>
              <a:gdLst/>
              <a:ahLst/>
              <a:cxnLst/>
              <a:rect l="l" t="t" r="r" b="b"/>
              <a:pathLst>
                <a:path w="1031" h="1277">
                  <a:moveTo>
                    <a:pt x="0" y="637"/>
                  </a:moveTo>
                  <a:lnTo>
                    <a:pt x="1030" y="1276"/>
                  </a:lnTo>
                  <a:lnTo>
                    <a:pt x="1030"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315" name="CustomShape 42"/>
            <p:cNvSpPr/>
            <p:nvPr/>
          </p:nvSpPr>
          <p:spPr>
            <a:xfrm rot="5400000">
              <a:off x="8982360" y="1526040"/>
              <a:ext cx="313920" cy="38952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16" name="CustomShape 43"/>
            <p:cNvSpPr/>
            <p:nvPr/>
          </p:nvSpPr>
          <p:spPr>
            <a:xfrm rot="5400000">
              <a:off x="8982360" y="897120"/>
              <a:ext cx="313920" cy="389520"/>
            </a:xfrm>
            <a:custGeom>
              <a:avLst/>
              <a:gdLst/>
              <a:ahLst/>
              <a:cxnLst/>
              <a:rect l="l" t="t" r="r" b="b"/>
              <a:pathLst>
                <a:path w="1030" h="1277">
                  <a:moveTo>
                    <a:pt x="0" y="638"/>
                  </a:moveTo>
                  <a:lnTo>
                    <a:pt x="1029" y="1276"/>
                  </a:lnTo>
                  <a:lnTo>
                    <a:pt x="1029"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17" name="CustomShape 44"/>
            <p:cNvSpPr/>
            <p:nvPr/>
          </p:nvSpPr>
          <p:spPr>
            <a:xfrm rot="5400000">
              <a:off x="9085320" y="1933560"/>
              <a:ext cx="313920" cy="202320"/>
            </a:xfrm>
            <a:custGeom>
              <a:avLst/>
              <a:gdLst/>
              <a:ahLst/>
              <a:cxnLst/>
              <a:rect l="l" t="t" r="r" b="b"/>
              <a:pathLst>
                <a:path w="1031" h="667">
                  <a:moveTo>
                    <a:pt x="45" y="0"/>
                  </a:moveTo>
                  <a:lnTo>
                    <a:pt x="0" y="28"/>
                  </a:lnTo>
                  <a:lnTo>
                    <a:pt x="1030" y="666"/>
                  </a:lnTo>
                  <a:lnTo>
                    <a:pt x="1030" y="0"/>
                  </a:lnTo>
                  <a:lnTo>
                    <a:pt x="45" y="0"/>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318" name="CustomShape 45"/>
            <p:cNvSpPr/>
            <p:nvPr/>
          </p:nvSpPr>
          <p:spPr>
            <a:xfrm rot="5400000">
              <a:off x="8418600" y="1211040"/>
              <a:ext cx="313920" cy="389520"/>
            </a:xfrm>
            <a:custGeom>
              <a:avLst/>
              <a:gdLst/>
              <a:ahLst/>
              <a:cxnLst/>
              <a:rect l="l" t="t" r="r" b="b"/>
              <a:pathLst>
                <a:path w="1031" h="1277">
                  <a:moveTo>
                    <a:pt x="0" y="637"/>
                  </a:moveTo>
                  <a:lnTo>
                    <a:pt x="1030" y="1276"/>
                  </a:lnTo>
                  <a:lnTo>
                    <a:pt x="1030" y="0"/>
                  </a:lnTo>
                  <a:lnTo>
                    <a:pt x="0" y="637"/>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19" name="CustomShape 46"/>
            <p:cNvSpPr/>
            <p:nvPr/>
          </p:nvSpPr>
          <p:spPr>
            <a:xfrm rot="5400000">
              <a:off x="8604720" y="2154600"/>
              <a:ext cx="312840" cy="388080"/>
            </a:xfrm>
            <a:custGeom>
              <a:avLst/>
              <a:gdLst/>
              <a:ahLst/>
              <a:cxnLst/>
              <a:rect l="l" t="t" r="r" b="b"/>
              <a:pathLst>
                <a:path w="1029" h="1276">
                  <a:moveTo>
                    <a:pt x="0" y="638"/>
                  </a:moveTo>
                  <a:lnTo>
                    <a:pt x="1028" y="1275"/>
                  </a:lnTo>
                  <a:lnTo>
                    <a:pt x="1028"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20" name="CustomShape 47"/>
            <p:cNvSpPr/>
            <p:nvPr/>
          </p:nvSpPr>
          <p:spPr>
            <a:xfrm rot="5400000">
              <a:off x="8788320" y="2468880"/>
              <a:ext cx="313920" cy="389520"/>
            </a:xfrm>
            <a:custGeom>
              <a:avLst/>
              <a:gdLst/>
              <a:ahLst/>
              <a:cxnLst/>
              <a:rect l="l" t="t" r="r" b="b"/>
              <a:pathLst>
                <a:path w="1031" h="1277">
                  <a:moveTo>
                    <a:pt x="0" y="638"/>
                  </a:moveTo>
                  <a:lnTo>
                    <a:pt x="1030" y="1276"/>
                  </a:lnTo>
                  <a:lnTo>
                    <a:pt x="1030"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321" name="CustomShape 48"/>
            <p:cNvSpPr/>
            <p:nvPr/>
          </p:nvSpPr>
          <p:spPr>
            <a:xfrm rot="5400000">
              <a:off x="8788320" y="1839960"/>
              <a:ext cx="313920" cy="389520"/>
            </a:xfrm>
            <a:custGeom>
              <a:avLst/>
              <a:gdLst/>
              <a:ahLst/>
              <a:cxnLst/>
              <a:rect l="l" t="t" r="r" b="b"/>
              <a:pathLst>
                <a:path w="1031" h="1277">
                  <a:moveTo>
                    <a:pt x="0" y="638"/>
                  </a:moveTo>
                  <a:lnTo>
                    <a:pt x="1030" y="1276"/>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322" name="CustomShape 49"/>
            <p:cNvSpPr/>
            <p:nvPr/>
          </p:nvSpPr>
          <p:spPr>
            <a:xfrm rot="5400000">
              <a:off x="8604360" y="897840"/>
              <a:ext cx="313920" cy="388080"/>
            </a:xfrm>
            <a:custGeom>
              <a:avLst/>
              <a:gdLst/>
              <a:ahLst/>
              <a:cxnLst/>
              <a:rect l="l" t="t" r="r" b="b"/>
              <a:pathLst>
                <a:path w="1030" h="1276">
                  <a:moveTo>
                    <a:pt x="0" y="638"/>
                  </a:moveTo>
                  <a:lnTo>
                    <a:pt x="1029" y="1275"/>
                  </a:lnTo>
                  <a:lnTo>
                    <a:pt x="1029"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323" name="CustomShape 50"/>
            <p:cNvSpPr/>
            <p:nvPr/>
          </p:nvSpPr>
          <p:spPr>
            <a:xfrm rot="5400000">
              <a:off x="8982720" y="2153880"/>
              <a:ext cx="312840" cy="389520"/>
            </a:xfrm>
            <a:custGeom>
              <a:avLst/>
              <a:gdLst/>
              <a:ahLst/>
              <a:cxnLst/>
              <a:rect l="l" t="t" r="r" b="b"/>
              <a:pathLst>
                <a:path w="1029" h="1277">
                  <a:moveTo>
                    <a:pt x="0" y="638"/>
                  </a:moveTo>
                  <a:lnTo>
                    <a:pt x="1028" y="1276"/>
                  </a:lnTo>
                  <a:lnTo>
                    <a:pt x="1028"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24" name="CustomShape 51"/>
            <p:cNvSpPr/>
            <p:nvPr/>
          </p:nvSpPr>
          <p:spPr>
            <a:xfrm rot="5400000">
              <a:off x="9084600" y="2561760"/>
              <a:ext cx="313920" cy="203760"/>
            </a:xfrm>
            <a:custGeom>
              <a:avLst/>
              <a:gdLst/>
              <a:ahLst/>
              <a:cxnLst/>
              <a:rect l="l" t="t" r="r" b="b"/>
              <a:pathLst>
                <a:path w="1031" h="671">
                  <a:moveTo>
                    <a:pt x="52" y="0"/>
                  </a:moveTo>
                  <a:lnTo>
                    <a:pt x="0" y="32"/>
                  </a:lnTo>
                  <a:lnTo>
                    <a:pt x="1030" y="670"/>
                  </a:lnTo>
                  <a:lnTo>
                    <a:pt x="1030" y="0"/>
                  </a:lnTo>
                  <a:lnTo>
                    <a:pt x="52" y="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25" name="CustomShape 52"/>
            <p:cNvSpPr/>
            <p:nvPr/>
          </p:nvSpPr>
          <p:spPr>
            <a:xfrm rot="5400000">
              <a:off x="8788320" y="1526040"/>
              <a:ext cx="313920" cy="389520"/>
            </a:xfrm>
            <a:custGeom>
              <a:avLst/>
              <a:gdLst/>
              <a:ahLst/>
              <a:cxnLst/>
              <a:rect l="l" t="t" r="r" b="b"/>
              <a:pathLst>
                <a:path w="1031" h="1277">
                  <a:moveTo>
                    <a:pt x="1030" y="638"/>
                  </a:moveTo>
                  <a:lnTo>
                    <a:pt x="0" y="1276"/>
                  </a:lnTo>
                  <a:lnTo>
                    <a:pt x="0" y="0"/>
                  </a:lnTo>
                  <a:lnTo>
                    <a:pt x="103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26" name="CustomShape 53"/>
            <p:cNvSpPr/>
            <p:nvPr/>
          </p:nvSpPr>
          <p:spPr>
            <a:xfrm rot="5400000">
              <a:off x="8604360" y="1211760"/>
              <a:ext cx="313920" cy="388080"/>
            </a:xfrm>
            <a:custGeom>
              <a:avLst/>
              <a:gdLst/>
              <a:ahLst/>
              <a:cxnLst/>
              <a:rect l="l" t="t" r="r" b="b"/>
              <a:pathLst>
                <a:path w="1031" h="1276">
                  <a:moveTo>
                    <a:pt x="1030" y="638"/>
                  </a:moveTo>
                  <a:lnTo>
                    <a:pt x="0" y="1275"/>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27" name="CustomShape 54"/>
            <p:cNvSpPr/>
            <p:nvPr/>
          </p:nvSpPr>
          <p:spPr>
            <a:xfrm rot="5400000">
              <a:off x="8604360" y="1840680"/>
              <a:ext cx="313920" cy="388080"/>
            </a:xfrm>
            <a:custGeom>
              <a:avLst/>
              <a:gdLst/>
              <a:ahLst/>
              <a:cxnLst/>
              <a:rect l="l" t="t" r="r" b="b"/>
              <a:pathLst>
                <a:path w="1031" h="1276">
                  <a:moveTo>
                    <a:pt x="1030" y="638"/>
                  </a:moveTo>
                  <a:lnTo>
                    <a:pt x="0" y="1275"/>
                  </a:lnTo>
                  <a:lnTo>
                    <a:pt x="0" y="0"/>
                  </a:lnTo>
                  <a:lnTo>
                    <a:pt x="103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28" name="CustomShape 55"/>
            <p:cNvSpPr/>
            <p:nvPr/>
          </p:nvSpPr>
          <p:spPr>
            <a:xfrm rot="5400000">
              <a:off x="8982360" y="2468880"/>
              <a:ext cx="313920" cy="389520"/>
            </a:xfrm>
            <a:custGeom>
              <a:avLst/>
              <a:gdLst/>
              <a:ahLst/>
              <a:cxnLst/>
              <a:rect l="l" t="t" r="r" b="b"/>
              <a:pathLst>
                <a:path w="1031" h="1277">
                  <a:moveTo>
                    <a:pt x="1030" y="638"/>
                  </a:moveTo>
                  <a:lnTo>
                    <a:pt x="0" y="1276"/>
                  </a:lnTo>
                  <a:lnTo>
                    <a:pt x="0" y="0"/>
                  </a:lnTo>
                  <a:lnTo>
                    <a:pt x="103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29" name="CustomShape 56"/>
            <p:cNvSpPr/>
            <p:nvPr/>
          </p:nvSpPr>
          <p:spPr>
            <a:xfrm rot="5400000">
              <a:off x="8418600" y="1526040"/>
              <a:ext cx="313920" cy="389520"/>
            </a:xfrm>
            <a:custGeom>
              <a:avLst/>
              <a:gdLst/>
              <a:ahLst/>
              <a:cxnLst/>
              <a:rect l="l" t="t" r="r" b="b"/>
              <a:pathLst>
                <a:path w="1031" h="1277">
                  <a:moveTo>
                    <a:pt x="1030" y="637"/>
                  </a:moveTo>
                  <a:lnTo>
                    <a:pt x="0" y="1276"/>
                  </a:lnTo>
                  <a:lnTo>
                    <a:pt x="0" y="0"/>
                  </a:lnTo>
                  <a:lnTo>
                    <a:pt x="1030"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30" name="CustomShape 57"/>
            <p:cNvSpPr/>
            <p:nvPr/>
          </p:nvSpPr>
          <p:spPr>
            <a:xfrm rot="5400000">
              <a:off x="8418960" y="2153880"/>
              <a:ext cx="312840" cy="389520"/>
            </a:xfrm>
            <a:custGeom>
              <a:avLst/>
              <a:gdLst/>
              <a:ahLst/>
              <a:cxnLst/>
              <a:rect l="l" t="t" r="r" b="b"/>
              <a:pathLst>
                <a:path w="1029" h="1277">
                  <a:moveTo>
                    <a:pt x="1028" y="637"/>
                  </a:moveTo>
                  <a:lnTo>
                    <a:pt x="0" y="1276"/>
                  </a:lnTo>
                  <a:lnTo>
                    <a:pt x="0" y="0"/>
                  </a:lnTo>
                  <a:lnTo>
                    <a:pt x="1028"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31" name="CustomShape 58"/>
            <p:cNvSpPr/>
            <p:nvPr/>
          </p:nvSpPr>
          <p:spPr>
            <a:xfrm rot="5400000">
              <a:off x="8788680" y="2153880"/>
              <a:ext cx="312840" cy="389520"/>
            </a:xfrm>
            <a:custGeom>
              <a:avLst/>
              <a:gdLst/>
              <a:ahLst/>
              <a:cxnLst/>
              <a:rect l="l" t="t" r="r" b="b"/>
              <a:pathLst>
                <a:path w="1029" h="1277">
                  <a:moveTo>
                    <a:pt x="1028" y="638"/>
                  </a:moveTo>
                  <a:lnTo>
                    <a:pt x="0" y="1276"/>
                  </a:lnTo>
                  <a:lnTo>
                    <a:pt x="0" y="0"/>
                  </a:lnTo>
                  <a:lnTo>
                    <a:pt x="1028"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32" name="CustomShape 59"/>
            <p:cNvSpPr/>
            <p:nvPr/>
          </p:nvSpPr>
          <p:spPr>
            <a:xfrm rot="5400000">
              <a:off x="8788320" y="897120"/>
              <a:ext cx="313920" cy="389520"/>
            </a:xfrm>
            <a:custGeom>
              <a:avLst/>
              <a:gdLst/>
              <a:ahLst/>
              <a:cxnLst/>
              <a:rect l="l" t="t" r="r" b="b"/>
              <a:pathLst>
                <a:path w="1030" h="1277">
                  <a:moveTo>
                    <a:pt x="1029" y="638"/>
                  </a:moveTo>
                  <a:lnTo>
                    <a:pt x="0" y="1276"/>
                  </a:lnTo>
                  <a:lnTo>
                    <a:pt x="0" y="0"/>
                  </a:lnTo>
                  <a:lnTo>
                    <a:pt x="1029"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33" name="CustomShape 60"/>
            <p:cNvSpPr/>
            <p:nvPr/>
          </p:nvSpPr>
          <p:spPr>
            <a:xfrm rot="5400000">
              <a:off x="9085320" y="1619640"/>
              <a:ext cx="313920" cy="202320"/>
            </a:xfrm>
            <a:custGeom>
              <a:avLst/>
              <a:gdLst/>
              <a:ahLst/>
              <a:cxnLst/>
              <a:rect l="l" t="t" r="r" b="b"/>
              <a:pathLst>
                <a:path w="1031" h="667">
                  <a:moveTo>
                    <a:pt x="0" y="0"/>
                  </a:moveTo>
                  <a:lnTo>
                    <a:pt x="0" y="666"/>
                  </a:lnTo>
                  <a:lnTo>
                    <a:pt x="1030" y="28"/>
                  </a:lnTo>
                  <a:lnTo>
                    <a:pt x="985" y="0"/>
                  </a:lnTo>
                  <a:lnTo>
                    <a:pt x="0" y="0"/>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334" name="CustomShape 61"/>
            <p:cNvSpPr/>
            <p:nvPr/>
          </p:nvSpPr>
          <p:spPr>
            <a:xfrm rot="5400000">
              <a:off x="8982360" y="1211040"/>
              <a:ext cx="313920" cy="389520"/>
            </a:xfrm>
            <a:custGeom>
              <a:avLst/>
              <a:gdLst/>
              <a:ahLst/>
              <a:cxnLst/>
              <a:rect l="l" t="t" r="r" b="b"/>
              <a:pathLst>
                <a:path w="1031" h="1277">
                  <a:moveTo>
                    <a:pt x="1030" y="638"/>
                  </a:moveTo>
                  <a:lnTo>
                    <a:pt x="0" y="1276"/>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35" name="CustomShape 62"/>
            <p:cNvSpPr/>
            <p:nvPr/>
          </p:nvSpPr>
          <p:spPr>
            <a:xfrm rot="5400000">
              <a:off x="9085680" y="2247480"/>
              <a:ext cx="312840" cy="202320"/>
            </a:xfrm>
            <a:custGeom>
              <a:avLst/>
              <a:gdLst/>
              <a:ahLst/>
              <a:cxnLst/>
              <a:rect l="l" t="t" r="r" b="b"/>
              <a:pathLst>
                <a:path w="1029" h="667">
                  <a:moveTo>
                    <a:pt x="0" y="0"/>
                  </a:moveTo>
                  <a:lnTo>
                    <a:pt x="0" y="666"/>
                  </a:lnTo>
                  <a:lnTo>
                    <a:pt x="1028" y="28"/>
                  </a:lnTo>
                  <a:lnTo>
                    <a:pt x="983" y="0"/>
                  </a:lnTo>
                  <a:lnTo>
                    <a:pt x="0" y="0"/>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36" name="CustomShape 63"/>
            <p:cNvSpPr/>
            <p:nvPr/>
          </p:nvSpPr>
          <p:spPr>
            <a:xfrm rot="5400000">
              <a:off x="8982360" y="1839960"/>
              <a:ext cx="313920" cy="389520"/>
            </a:xfrm>
            <a:custGeom>
              <a:avLst/>
              <a:gdLst/>
              <a:ahLst/>
              <a:cxnLst/>
              <a:rect l="l" t="t" r="r" b="b"/>
              <a:pathLst>
                <a:path w="1031" h="1277">
                  <a:moveTo>
                    <a:pt x="1030" y="638"/>
                  </a:moveTo>
                  <a:lnTo>
                    <a:pt x="0" y="1276"/>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37" name="CustomShape 64"/>
            <p:cNvSpPr/>
            <p:nvPr/>
          </p:nvSpPr>
          <p:spPr>
            <a:xfrm rot="5400000">
              <a:off x="8604360" y="2469600"/>
              <a:ext cx="313920" cy="388080"/>
            </a:xfrm>
            <a:custGeom>
              <a:avLst/>
              <a:gdLst/>
              <a:ahLst/>
              <a:cxnLst/>
              <a:rect l="l" t="t" r="r" b="b"/>
              <a:pathLst>
                <a:path w="1031" h="1276">
                  <a:moveTo>
                    <a:pt x="1030" y="638"/>
                  </a:moveTo>
                  <a:lnTo>
                    <a:pt x="0" y="1275"/>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38" name="CustomShape 65"/>
            <p:cNvSpPr/>
            <p:nvPr/>
          </p:nvSpPr>
          <p:spPr>
            <a:xfrm rot="5400000">
              <a:off x="9084600" y="990000"/>
              <a:ext cx="313920" cy="203760"/>
            </a:xfrm>
            <a:custGeom>
              <a:avLst/>
              <a:gdLst/>
              <a:ahLst/>
              <a:cxnLst/>
              <a:rect l="l" t="t" r="r" b="b"/>
              <a:pathLst>
                <a:path w="1030" h="671">
                  <a:moveTo>
                    <a:pt x="0" y="0"/>
                  </a:moveTo>
                  <a:lnTo>
                    <a:pt x="0" y="670"/>
                  </a:lnTo>
                  <a:lnTo>
                    <a:pt x="1029" y="32"/>
                  </a:lnTo>
                  <a:lnTo>
                    <a:pt x="977" y="0"/>
                  </a:lnTo>
                  <a:lnTo>
                    <a:pt x="0" y="0"/>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339" name="CustomShape 66"/>
            <p:cNvSpPr/>
            <p:nvPr/>
          </p:nvSpPr>
          <p:spPr>
            <a:xfrm rot="5400000">
              <a:off x="8418600" y="897120"/>
              <a:ext cx="313920" cy="389520"/>
            </a:xfrm>
            <a:custGeom>
              <a:avLst/>
              <a:gdLst/>
              <a:ahLst/>
              <a:cxnLst/>
              <a:rect l="l" t="t" r="r" b="b"/>
              <a:pathLst>
                <a:path w="1030" h="1277">
                  <a:moveTo>
                    <a:pt x="1029" y="637"/>
                  </a:moveTo>
                  <a:lnTo>
                    <a:pt x="0" y="1276"/>
                  </a:lnTo>
                  <a:lnTo>
                    <a:pt x="0" y="0"/>
                  </a:lnTo>
                  <a:lnTo>
                    <a:pt x="1029"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40" name="CustomShape 67"/>
            <p:cNvSpPr/>
            <p:nvPr/>
          </p:nvSpPr>
          <p:spPr>
            <a:xfrm rot="5400000">
              <a:off x="8591760" y="3726360"/>
              <a:ext cx="313920" cy="389520"/>
            </a:xfrm>
            <a:custGeom>
              <a:avLst/>
              <a:gdLst/>
              <a:ahLst/>
              <a:cxnLst/>
              <a:rect l="l" t="t" r="r" b="b"/>
              <a:pathLst>
                <a:path w="1031" h="1277">
                  <a:moveTo>
                    <a:pt x="0" y="638"/>
                  </a:moveTo>
                  <a:lnTo>
                    <a:pt x="1030" y="1276"/>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341" name="CustomShape 68"/>
            <p:cNvSpPr/>
            <p:nvPr/>
          </p:nvSpPr>
          <p:spPr>
            <a:xfrm rot="5400000">
              <a:off x="8785800" y="3412800"/>
              <a:ext cx="313920" cy="389520"/>
            </a:xfrm>
            <a:custGeom>
              <a:avLst/>
              <a:gdLst/>
              <a:ahLst/>
              <a:cxnLst/>
              <a:rect l="l" t="t" r="r" b="b"/>
              <a:pathLst>
                <a:path w="1030" h="1277">
                  <a:moveTo>
                    <a:pt x="0" y="638"/>
                  </a:moveTo>
                  <a:lnTo>
                    <a:pt x="1029" y="1276"/>
                  </a:lnTo>
                  <a:lnTo>
                    <a:pt x="1029"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42" name="CustomShape 69"/>
            <p:cNvSpPr/>
            <p:nvPr/>
          </p:nvSpPr>
          <p:spPr>
            <a:xfrm rot="5400000">
              <a:off x="9083880" y="3504600"/>
              <a:ext cx="313920" cy="204840"/>
            </a:xfrm>
            <a:custGeom>
              <a:avLst/>
              <a:gdLst/>
              <a:ahLst/>
              <a:cxnLst/>
              <a:rect l="l" t="t" r="r" b="b"/>
              <a:pathLst>
                <a:path w="1030" h="674">
                  <a:moveTo>
                    <a:pt x="56" y="0"/>
                  </a:moveTo>
                  <a:lnTo>
                    <a:pt x="0" y="35"/>
                  </a:lnTo>
                  <a:lnTo>
                    <a:pt x="1029" y="673"/>
                  </a:lnTo>
                  <a:lnTo>
                    <a:pt x="1029" y="0"/>
                  </a:lnTo>
                  <a:lnTo>
                    <a:pt x="56" y="0"/>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43" name="CustomShape 70"/>
            <p:cNvSpPr/>
            <p:nvPr/>
          </p:nvSpPr>
          <p:spPr>
            <a:xfrm rot="5400000">
              <a:off x="8980920" y="3726360"/>
              <a:ext cx="313920" cy="389520"/>
            </a:xfrm>
            <a:custGeom>
              <a:avLst/>
              <a:gdLst/>
              <a:ahLst/>
              <a:cxnLst/>
              <a:rect l="l" t="t" r="r" b="b"/>
              <a:pathLst>
                <a:path w="1031" h="1277">
                  <a:moveTo>
                    <a:pt x="0" y="638"/>
                  </a:moveTo>
                  <a:lnTo>
                    <a:pt x="1030" y="1276"/>
                  </a:lnTo>
                  <a:lnTo>
                    <a:pt x="1030"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344" name="CustomShape 71"/>
            <p:cNvSpPr/>
            <p:nvPr/>
          </p:nvSpPr>
          <p:spPr>
            <a:xfrm rot="5400000">
              <a:off x="9083880" y="4133880"/>
              <a:ext cx="313920" cy="204840"/>
            </a:xfrm>
            <a:custGeom>
              <a:avLst/>
              <a:gdLst/>
              <a:ahLst/>
              <a:cxnLst/>
              <a:rect l="l" t="t" r="r" b="b"/>
              <a:pathLst>
                <a:path w="1031" h="674">
                  <a:moveTo>
                    <a:pt x="57" y="0"/>
                  </a:moveTo>
                  <a:lnTo>
                    <a:pt x="0" y="35"/>
                  </a:lnTo>
                  <a:lnTo>
                    <a:pt x="1030" y="673"/>
                  </a:lnTo>
                  <a:lnTo>
                    <a:pt x="1030" y="0"/>
                  </a:lnTo>
                  <a:lnTo>
                    <a:pt x="57" y="0"/>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45" name="CustomShape 72"/>
            <p:cNvSpPr/>
            <p:nvPr/>
          </p:nvSpPr>
          <p:spPr>
            <a:xfrm rot="5400000">
              <a:off x="8407080" y="4670640"/>
              <a:ext cx="313920" cy="389520"/>
            </a:xfrm>
            <a:custGeom>
              <a:avLst/>
              <a:gdLst/>
              <a:ahLst/>
              <a:cxnLst/>
              <a:rect l="l" t="t" r="r" b="b"/>
              <a:pathLst>
                <a:path w="1031" h="1277">
                  <a:moveTo>
                    <a:pt x="0" y="638"/>
                  </a:moveTo>
                  <a:lnTo>
                    <a:pt x="1030" y="1276"/>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46" name="CustomShape 73"/>
            <p:cNvSpPr/>
            <p:nvPr/>
          </p:nvSpPr>
          <p:spPr>
            <a:xfrm rot="5400000">
              <a:off x="8407080" y="3412800"/>
              <a:ext cx="313920" cy="389520"/>
            </a:xfrm>
            <a:custGeom>
              <a:avLst/>
              <a:gdLst/>
              <a:ahLst/>
              <a:cxnLst/>
              <a:rect l="l" t="t" r="r" b="b"/>
              <a:pathLst>
                <a:path w="1030" h="1277">
                  <a:moveTo>
                    <a:pt x="0" y="638"/>
                  </a:moveTo>
                  <a:lnTo>
                    <a:pt x="1029" y="1276"/>
                  </a:lnTo>
                  <a:lnTo>
                    <a:pt x="1029"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47" name="CustomShape 74"/>
            <p:cNvSpPr/>
            <p:nvPr/>
          </p:nvSpPr>
          <p:spPr>
            <a:xfrm rot="5400000">
              <a:off x="8591760" y="4355280"/>
              <a:ext cx="313920" cy="389520"/>
            </a:xfrm>
            <a:custGeom>
              <a:avLst/>
              <a:gdLst/>
              <a:ahLst/>
              <a:cxnLst/>
              <a:rect l="l" t="t" r="r" b="b"/>
              <a:pathLst>
                <a:path w="1031" h="1277">
                  <a:moveTo>
                    <a:pt x="0" y="638"/>
                  </a:moveTo>
                  <a:lnTo>
                    <a:pt x="1030" y="1276"/>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348" name="CustomShape 75"/>
            <p:cNvSpPr/>
            <p:nvPr/>
          </p:nvSpPr>
          <p:spPr>
            <a:xfrm rot="5400000">
              <a:off x="8785800" y="4670640"/>
              <a:ext cx="313920" cy="389520"/>
            </a:xfrm>
            <a:custGeom>
              <a:avLst/>
              <a:gdLst/>
              <a:ahLst/>
              <a:cxnLst/>
              <a:rect l="l" t="t" r="r" b="b"/>
              <a:pathLst>
                <a:path w="1031" h="1277">
                  <a:moveTo>
                    <a:pt x="0" y="638"/>
                  </a:moveTo>
                  <a:lnTo>
                    <a:pt x="1030" y="1276"/>
                  </a:lnTo>
                  <a:lnTo>
                    <a:pt x="1030"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349" name="CustomShape 76"/>
            <p:cNvSpPr/>
            <p:nvPr/>
          </p:nvSpPr>
          <p:spPr>
            <a:xfrm rot="5400000">
              <a:off x="8785800" y="4041720"/>
              <a:ext cx="313920" cy="389520"/>
            </a:xfrm>
            <a:custGeom>
              <a:avLst/>
              <a:gdLst/>
              <a:ahLst/>
              <a:cxnLst/>
              <a:rect l="l" t="t" r="r" b="b"/>
              <a:pathLst>
                <a:path w="1031" h="1277">
                  <a:moveTo>
                    <a:pt x="0" y="638"/>
                  </a:moveTo>
                  <a:lnTo>
                    <a:pt x="1030" y="1276"/>
                  </a:lnTo>
                  <a:lnTo>
                    <a:pt x="1030"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350" name="CustomShape 77"/>
            <p:cNvSpPr/>
            <p:nvPr/>
          </p:nvSpPr>
          <p:spPr>
            <a:xfrm rot="5400000">
              <a:off x="8980920" y="4355280"/>
              <a:ext cx="313920" cy="38952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51" name="CustomShape 78"/>
            <p:cNvSpPr/>
            <p:nvPr/>
          </p:nvSpPr>
          <p:spPr>
            <a:xfrm rot="5400000">
              <a:off x="9083160" y="4761720"/>
              <a:ext cx="313920" cy="206280"/>
            </a:xfrm>
            <a:custGeom>
              <a:avLst/>
              <a:gdLst/>
              <a:ahLst/>
              <a:cxnLst/>
              <a:rect l="l" t="t" r="r" b="b"/>
              <a:pathLst>
                <a:path w="1031" h="678">
                  <a:moveTo>
                    <a:pt x="63" y="0"/>
                  </a:moveTo>
                  <a:lnTo>
                    <a:pt x="0" y="39"/>
                  </a:lnTo>
                  <a:lnTo>
                    <a:pt x="1030" y="677"/>
                  </a:lnTo>
                  <a:lnTo>
                    <a:pt x="1030" y="0"/>
                  </a:lnTo>
                  <a:lnTo>
                    <a:pt x="63" y="0"/>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352" name="CustomShape 79"/>
            <p:cNvSpPr/>
            <p:nvPr/>
          </p:nvSpPr>
          <p:spPr>
            <a:xfrm rot="5400000">
              <a:off x="8785800" y="3726360"/>
              <a:ext cx="313920" cy="389520"/>
            </a:xfrm>
            <a:custGeom>
              <a:avLst/>
              <a:gdLst/>
              <a:ahLst/>
              <a:cxnLst/>
              <a:rect l="l" t="t" r="r" b="b"/>
              <a:pathLst>
                <a:path w="1031" h="1277">
                  <a:moveTo>
                    <a:pt x="1030" y="638"/>
                  </a:moveTo>
                  <a:lnTo>
                    <a:pt x="0" y="1276"/>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53" name="CustomShape 80"/>
            <p:cNvSpPr/>
            <p:nvPr/>
          </p:nvSpPr>
          <p:spPr>
            <a:xfrm rot="5400000">
              <a:off x="8591760" y="3412800"/>
              <a:ext cx="313920" cy="389520"/>
            </a:xfrm>
            <a:custGeom>
              <a:avLst/>
              <a:gdLst/>
              <a:ahLst/>
              <a:cxnLst/>
              <a:rect l="l" t="t" r="r" b="b"/>
              <a:pathLst>
                <a:path w="1030" h="1277">
                  <a:moveTo>
                    <a:pt x="1029" y="638"/>
                  </a:moveTo>
                  <a:lnTo>
                    <a:pt x="0" y="1276"/>
                  </a:lnTo>
                  <a:lnTo>
                    <a:pt x="0" y="0"/>
                  </a:lnTo>
                  <a:lnTo>
                    <a:pt x="1029"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54" name="CustomShape 81"/>
            <p:cNvSpPr/>
            <p:nvPr/>
          </p:nvSpPr>
          <p:spPr>
            <a:xfrm rot="5400000">
              <a:off x="8591760" y="4041720"/>
              <a:ext cx="313920" cy="389520"/>
            </a:xfrm>
            <a:custGeom>
              <a:avLst/>
              <a:gdLst/>
              <a:ahLst/>
              <a:cxnLst/>
              <a:rect l="l" t="t" r="r" b="b"/>
              <a:pathLst>
                <a:path w="1031" h="1277">
                  <a:moveTo>
                    <a:pt x="1030" y="638"/>
                  </a:moveTo>
                  <a:lnTo>
                    <a:pt x="0" y="1276"/>
                  </a:lnTo>
                  <a:lnTo>
                    <a:pt x="0" y="0"/>
                  </a:lnTo>
                  <a:lnTo>
                    <a:pt x="103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55" name="CustomShape 82"/>
            <p:cNvSpPr/>
            <p:nvPr/>
          </p:nvSpPr>
          <p:spPr>
            <a:xfrm rot="5400000">
              <a:off x="8979840" y="4670640"/>
              <a:ext cx="313920" cy="389520"/>
            </a:xfrm>
            <a:custGeom>
              <a:avLst/>
              <a:gdLst/>
              <a:ahLst/>
              <a:cxnLst/>
              <a:rect l="l" t="t" r="r" b="b"/>
              <a:pathLst>
                <a:path w="1031" h="1277">
                  <a:moveTo>
                    <a:pt x="1030" y="638"/>
                  </a:moveTo>
                  <a:lnTo>
                    <a:pt x="0" y="1276"/>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56" name="CustomShape 83"/>
            <p:cNvSpPr/>
            <p:nvPr/>
          </p:nvSpPr>
          <p:spPr>
            <a:xfrm rot="5400000">
              <a:off x="8407080" y="3726360"/>
              <a:ext cx="313920" cy="389520"/>
            </a:xfrm>
            <a:custGeom>
              <a:avLst/>
              <a:gdLst/>
              <a:ahLst/>
              <a:cxnLst/>
              <a:rect l="l" t="t" r="r" b="b"/>
              <a:pathLst>
                <a:path w="1031" h="1277">
                  <a:moveTo>
                    <a:pt x="1030" y="638"/>
                  </a:moveTo>
                  <a:lnTo>
                    <a:pt x="0" y="1276"/>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57" name="CustomShape 84"/>
            <p:cNvSpPr/>
            <p:nvPr/>
          </p:nvSpPr>
          <p:spPr>
            <a:xfrm rot="5400000">
              <a:off x="8407080" y="4355280"/>
              <a:ext cx="313920" cy="389520"/>
            </a:xfrm>
            <a:custGeom>
              <a:avLst/>
              <a:gdLst/>
              <a:ahLst/>
              <a:cxnLst/>
              <a:rect l="l" t="t" r="r" b="b"/>
              <a:pathLst>
                <a:path w="1031" h="1277">
                  <a:moveTo>
                    <a:pt x="1030" y="638"/>
                  </a:moveTo>
                  <a:lnTo>
                    <a:pt x="0" y="1276"/>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58" name="CustomShape 85"/>
            <p:cNvSpPr/>
            <p:nvPr/>
          </p:nvSpPr>
          <p:spPr>
            <a:xfrm rot="5400000">
              <a:off x="8785800" y="4355280"/>
              <a:ext cx="313920" cy="389520"/>
            </a:xfrm>
            <a:custGeom>
              <a:avLst/>
              <a:gdLst/>
              <a:ahLst/>
              <a:cxnLst/>
              <a:rect l="l" t="t" r="r" b="b"/>
              <a:pathLst>
                <a:path w="1031" h="1277">
                  <a:moveTo>
                    <a:pt x="1030" y="638"/>
                  </a:moveTo>
                  <a:lnTo>
                    <a:pt x="0" y="1276"/>
                  </a:lnTo>
                  <a:lnTo>
                    <a:pt x="0" y="0"/>
                  </a:lnTo>
                  <a:lnTo>
                    <a:pt x="103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59" name="CustomShape 86"/>
            <p:cNvSpPr/>
            <p:nvPr/>
          </p:nvSpPr>
          <p:spPr>
            <a:xfrm rot="5400000">
              <a:off x="9083880" y="3818520"/>
              <a:ext cx="313920" cy="204840"/>
            </a:xfrm>
            <a:custGeom>
              <a:avLst/>
              <a:gdLst/>
              <a:ahLst/>
              <a:cxnLst/>
              <a:rect l="l" t="t" r="r" b="b"/>
              <a:pathLst>
                <a:path w="1031" h="674">
                  <a:moveTo>
                    <a:pt x="0" y="0"/>
                  </a:moveTo>
                  <a:lnTo>
                    <a:pt x="0" y="673"/>
                  </a:lnTo>
                  <a:lnTo>
                    <a:pt x="1030" y="35"/>
                  </a:lnTo>
                  <a:lnTo>
                    <a:pt x="974" y="0"/>
                  </a:lnTo>
                  <a:lnTo>
                    <a:pt x="0" y="0"/>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60" name="CustomShape 87"/>
            <p:cNvSpPr/>
            <p:nvPr/>
          </p:nvSpPr>
          <p:spPr>
            <a:xfrm rot="5400000">
              <a:off x="8980920" y="3412800"/>
              <a:ext cx="313920" cy="389520"/>
            </a:xfrm>
            <a:custGeom>
              <a:avLst/>
              <a:gdLst/>
              <a:ahLst/>
              <a:cxnLst/>
              <a:rect l="l" t="t" r="r" b="b"/>
              <a:pathLst>
                <a:path w="1030" h="1277">
                  <a:moveTo>
                    <a:pt x="1029" y="638"/>
                  </a:moveTo>
                  <a:lnTo>
                    <a:pt x="0" y="1276"/>
                  </a:lnTo>
                  <a:lnTo>
                    <a:pt x="0" y="0"/>
                  </a:lnTo>
                  <a:lnTo>
                    <a:pt x="1029"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361" name="CustomShape 88"/>
            <p:cNvSpPr/>
            <p:nvPr/>
          </p:nvSpPr>
          <p:spPr>
            <a:xfrm rot="5400000">
              <a:off x="9083880" y="4447080"/>
              <a:ext cx="313920" cy="204840"/>
            </a:xfrm>
            <a:custGeom>
              <a:avLst/>
              <a:gdLst/>
              <a:ahLst/>
              <a:cxnLst/>
              <a:rect l="l" t="t" r="r" b="b"/>
              <a:pathLst>
                <a:path w="1031" h="674">
                  <a:moveTo>
                    <a:pt x="0" y="0"/>
                  </a:moveTo>
                  <a:lnTo>
                    <a:pt x="0" y="673"/>
                  </a:lnTo>
                  <a:lnTo>
                    <a:pt x="1030" y="35"/>
                  </a:lnTo>
                  <a:lnTo>
                    <a:pt x="973" y="0"/>
                  </a:lnTo>
                  <a:lnTo>
                    <a:pt x="0" y="0"/>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62" name="CustomShape 89"/>
            <p:cNvSpPr/>
            <p:nvPr/>
          </p:nvSpPr>
          <p:spPr>
            <a:xfrm rot="5400000">
              <a:off x="8980920" y="4041720"/>
              <a:ext cx="313920" cy="389520"/>
            </a:xfrm>
            <a:custGeom>
              <a:avLst/>
              <a:gdLst/>
              <a:ahLst/>
              <a:cxnLst/>
              <a:rect l="l" t="t" r="r" b="b"/>
              <a:pathLst>
                <a:path w="1031" h="1277">
                  <a:moveTo>
                    <a:pt x="1030" y="638"/>
                  </a:moveTo>
                  <a:lnTo>
                    <a:pt x="0" y="1276"/>
                  </a:lnTo>
                  <a:lnTo>
                    <a:pt x="0" y="0"/>
                  </a:lnTo>
                  <a:lnTo>
                    <a:pt x="103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63" name="CustomShape 90"/>
            <p:cNvSpPr/>
            <p:nvPr/>
          </p:nvSpPr>
          <p:spPr>
            <a:xfrm rot="5400000">
              <a:off x="8591760" y="4670640"/>
              <a:ext cx="313920" cy="389520"/>
            </a:xfrm>
            <a:custGeom>
              <a:avLst/>
              <a:gdLst/>
              <a:ahLst/>
              <a:cxnLst/>
              <a:rect l="l" t="t" r="r" b="b"/>
              <a:pathLst>
                <a:path w="1031" h="1277">
                  <a:moveTo>
                    <a:pt x="1030" y="638"/>
                  </a:moveTo>
                  <a:lnTo>
                    <a:pt x="0" y="1276"/>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64" name="CustomShape 91"/>
            <p:cNvSpPr/>
            <p:nvPr/>
          </p:nvSpPr>
          <p:spPr>
            <a:xfrm rot="5400000">
              <a:off x="8980920" y="4985640"/>
              <a:ext cx="313920" cy="38952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65" name="CustomShape 92"/>
            <p:cNvSpPr/>
            <p:nvPr/>
          </p:nvSpPr>
          <p:spPr>
            <a:xfrm rot="5400000">
              <a:off x="8591760" y="4985640"/>
              <a:ext cx="313920" cy="389520"/>
            </a:xfrm>
            <a:custGeom>
              <a:avLst/>
              <a:gdLst/>
              <a:ahLst/>
              <a:cxnLst/>
              <a:rect l="l" t="t" r="r" b="b"/>
              <a:pathLst>
                <a:path w="1030" h="1277">
                  <a:moveTo>
                    <a:pt x="0" y="638"/>
                  </a:moveTo>
                  <a:lnTo>
                    <a:pt x="1029" y="1276"/>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66" name="CustomShape 93"/>
            <p:cNvSpPr/>
            <p:nvPr/>
          </p:nvSpPr>
          <p:spPr>
            <a:xfrm rot="5400000">
              <a:off x="8785800" y="4985640"/>
              <a:ext cx="313920" cy="389520"/>
            </a:xfrm>
            <a:custGeom>
              <a:avLst/>
              <a:gdLst/>
              <a:ahLst/>
              <a:cxnLst/>
              <a:rect l="l" t="t" r="r" b="b"/>
              <a:pathLst>
                <a:path w="1030" h="1277">
                  <a:moveTo>
                    <a:pt x="1029" y="638"/>
                  </a:moveTo>
                  <a:lnTo>
                    <a:pt x="0" y="1276"/>
                  </a:lnTo>
                  <a:lnTo>
                    <a:pt x="0" y="0"/>
                  </a:lnTo>
                  <a:lnTo>
                    <a:pt x="1029"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67" name="CustomShape 94"/>
            <p:cNvSpPr/>
            <p:nvPr/>
          </p:nvSpPr>
          <p:spPr>
            <a:xfrm rot="5400000">
              <a:off x="9083160" y="5076720"/>
              <a:ext cx="313920" cy="206280"/>
            </a:xfrm>
            <a:custGeom>
              <a:avLst/>
              <a:gdLst/>
              <a:ahLst/>
              <a:cxnLst/>
              <a:rect l="l" t="t" r="r" b="b"/>
              <a:pathLst>
                <a:path w="1030" h="678">
                  <a:moveTo>
                    <a:pt x="0" y="0"/>
                  </a:moveTo>
                  <a:lnTo>
                    <a:pt x="0" y="677"/>
                  </a:lnTo>
                  <a:lnTo>
                    <a:pt x="1029" y="39"/>
                  </a:lnTo>
                  <a:lnTo>
                    <a:pt x="967" y="0"/>
                  </a:lnTo>
                  <a:lnTo>
                    <a:pt x="0" y="0"/>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68" name="CustomShape 95"/>
            <p:cNvSpPr/>
            <p:nvPr/>
          </p:nvSpPr>
          <p:spPr>
            <a:xfrm rot="5400000">
              <a:off x="8407080" y="4985640"/>
              <a:ext cx="313920" cy="389520"/>
            </a:xfrm>
            <a:custGeom>
              <a:avLst/>
              <a:gdLst/>
              <a:ahLst/>
              <a:cxnLst/>
              <a:rect l="l" t="t" r="r" b="b"/>
              <a:pathLst>
                <a:path w="1030" h="1277">
                  <a:moveTo>
                    <a:pt x="1029" y="638"/>
                  </a:moveTo>
                  <a:lnTo>
                    <a:pt x="0" y="1276"/>
                  </a:lnTo>
                  <a:lnTo>
                    <a:pt x="0" y="0"/>
                  </a:lnTo>
                  <a:lnTo>
                    <a:pt x="1029" y="638"/>
                  </a:lnTo>
                </a:path>
              </a:pathLst>
            </a:custGeom>
            <a:solidFill>
              <a:schemeClr val="accent5"/>
            </a:solidFill>
            <a:ln>
              <a:noFill/>
            </a:ln>
          </p:spPr>
          <p:style>
            <a:lnRef idx="0">
              <a:scrgbClr r="0" g="0" b="0"/>
            </a:lnRef>
            <a:fillRef idx="0">
              <a:scrgbClr r="0" g="0" b="0"/>
            </a:fillRef>
            <a:effectRef idx="0">
              <a:scrgbClr r="0" g="0" b="0"/>
            </a:effectRef>
            <a:fontRef idx="minor"/>
          </p:style>
        </p:sp>
      </p:grpSp>
      <p:pic>
        <p:nvPicPr>
          <p:cNvPr id="370" name="Image 170"/>
          <p:cNvPicPr/>
          <p:nvPr/>
        </p:nvPicPr>
        <p:blipFill>
          <a:blip r:embed="rId3"/>
          <a:srcRect l="260" t="60726" r="-260" b="2967"/>
          <a:stretch/>
        </p:blipFill>
        <p:spPr>
          <a:xfrm>
            <a:off x="553680" y="3534480"/>
            <a:ext cx="7803000" cy="362160"/>
          </a:xfrm>
          <a:prstGeom prst="rect">
            <a:avLst/>
          </a:prstGeom>
          <a:ln>
            <a:noFill/>
          </a:ln>
        </p:spPr>
      </p:pic>
      <p:sp>
        <p:nvSpPr>
          <p:cNvPr id="371" name="CustomShape 96"/>
          <p:cNvSpPr/>
          <p:nvPr/>
        </p:nvSpPr>
        <p:spPr>
          <a:xfrm>
            <a:off x="367560" y="4022280"/>
            <a:ext cx="32162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fr-FR" sz="1400" b="1" strike="noStrike" spc="-1" dirty="0">
                <a:solidFill>
                  <a:srgbClr val="000000"/>
                </a:solidFill>
                <a:latin typeface="Calibri"/>
                <a:ea typeface="DejaVu Sans"/>
              </a:rPr>
              <a:t>Encadrant </a:t>
            </a:r>
            <a:r>
              <a:rPr lang="en-US" sz="1400" b="1" strike="noStrike" spc="-1" dirty="0">
                <a:solidFill>
                  <a:srgbClr val="000000"/>
                </a:solidFill>
                <a:latin typeface="Calibri"/>
                <a:ea typeface="DejaVu Sans"/>
              </a:rPr>
              <a:t>Académique</a:t>
            </a:r>
            <a:r>
              <a:rPr lang="fr-FR" sz="1400" b="1" strike="noStrike" spc="-1" dirty="0">
                <a:solidFill>
                  <a:srgbClr val="000000"/>
                </a:solidFill>
                <a:latin typeface="Calibri"/>
                <a:ea typeface="DejaVu Sans"/>
              </a:rPr>
              <a:t>: </a:t>
            </a:r>
            <a:endParaRPr lang="en-US" sz="1400" b="0" strike="noStrike" spc="-1" dirty="0">
              <a:latin typeface="Arial"/>
            </a:endParaRPr>
          </a:p>
          <a:p>
            <a:pPr algn="ctr">
              <a:lnSpc>
                <a:spcPct val="100000"/>
              </a:lnSpc>
              <a:tabLst>
                <a:tab pos="0" algn="l"/>
              </a:tabLst>
            </a:pPr>
            <a:r>
              <a:rPr lang="en-US" sz="1400" b="0" strike="noStrike" spc="-1" dirty="0">
                <a:solidFill>
                  <a:srgbClr val="000000"/>
                </a:solidFill>
                <a:latin typeface="Berlin"/>
                <a:ea typeface="DejaVu Sans"/>
              </a:rPr>
              <a:t>Mr. Anis </a:t>
            </a:r>
            <a:r>
              <a:rPr lang="en-US" sz="1400" b="0" strike="noStrike" spc="-1" dirty="0" err="1">
                <a:solidFill>
                  <a:srgbClr val="000000"/>
                </a:solidFill>
                <a:latin typeface="Berlin"/>
                <a:ea typeface="DejaVu Sans"/>
              </a:rPr>
              <a:t>chedli</a:t>
            </a:r>
            <a:endParaRPr lang="en-US" sz="1400" b="0" strike="noStrike" spc="-1" dirty="0">
              <a:latin typeface="Arial"/>
            </a:endParaRPr>
          </a:p>
        </p:txBody>
      </p:sp>
      <p:sp>
        <p:nvSpPr>
          <p:cNvPr id="372" name="CustomShape 97"/>
          <p:cNvSpPr/>
          <p:nvPr/>
        </p:nvSpPr>
        <p:spPr>
          <a:xfrm>
            <a:off x="2745361" y="4610486"/>
            <a:ext cx="32162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fr-FR" sz="1400" b="1" strike="noStrike" spc="-1" dirty="0">
                <a:solidFill>
                  <a:srgbClr val="000000"/>
                </a:solidFill>
                <a:latin typeface="Calibri"/>
                <a:ea typeface="DejaVu Sans"/>
              </a:rPr>
              <a:t>Année universitaire : </a:t>
            </a:r>
            <a:endParaRPr lang="en-US" sz="1400" b="0" strike="noStrike" spc="-1" dirty="0">
              <a:latin typeface="Arial"/>
            </a:endParaRPr>
          </a:p>
          <a:p>
            <a:pPr algn="ctr">
              <a:lnSpc>
                <a:spcPct val="100000"/>
              </a:lnSpc>
              <a:tabLst>
                <a:tab pos="0" algn="l"/>
              </a:tabLst>
            </a:pPr>
            <a:r>
              <a:rPr lang="en-US" sz="1400" b="0" strike="noStrike" spc="-1" dirty="0">
                <a:solidFill>
                  <a:srgbClr val="000000"/>
                </a:solidFill>
                <a:latin typeface="Berlin"/>
                <a:ea typeface="DejaVu Sans"/>
              </a:rPr>
              <a:t>2021-2022</a:t>
            </a:r>
            <a:endParaRPr lang="en-US" sz="1400" b="0" strike="noStrike" spc="-1" dirty="0">
              <a:latin typeface="Arial"/>
            </a:endParaRPr>
          </a:p>
        </p:txBody>
      </p:sp>
      <p:sp>
        <p:nvSpPr>
          <p:cNvPr id="373" name="CustomShape 98"/>
          <p:cNvSpPr/>
          <p:nvPr/>
        </p:nvSpPr>
        <p:spPr>
          <a:xfrm>
            <a:off x="6398640" y="474840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AF1FFFE-FBBA-46DD-B653-6F5D580C0E12}" type="slidenum">
              <a:rPr lang="en-US" sz="900" b="0" strike="noStrike" spc="-1">
                <a:solidFill>
                  <a:srgbClr val="B9B9B9"/>
                </a:solidFill>
                <a:latin typeface="Calibri"/>
                <a:ea typeface="DejaVu Sans"/>
              </a:rPr>
              <a:t>1</a:t>
            </a:fld>
            <a:endParaRPr lang="en-US" sz="900" b="0" strike="noStrike" spc="-1">
              <a:latin typeface="Arial"/>
            </a:endParaRPr>
          </a:p>
        </p:txBody>
      </p:sp>
      <p:pic>
        <p:nvPicPr>
          <p:cNvPr id="374" name="Picture 3" descr="Logo, company name&#10;&#10;Description automatically generated"/>
          <p:cNvPicPr/>
          <p:nvPr/>
        </p:nvPicPr>
        <p:blipFill>
          <a:blip r:embed="rId4"/>
          <a:stretch/>
        </p:blipFill>
        <p:spPr>
          <a:xfrm>
            <a:off x="107280" y="32760"/>
            <a:ext cx="1919520" cy="1690920"/>
          </a:xfrm>
          <a:prstGeom prst="rect">
            <a:avLst/>
          </a:prstGeom>
          <a:ln>
            <a:noFill/>
          </a:ln>
        </p:spPr>
      </p:pic>
      <p:sp>
        <p:nvSpPr>
          <p:cNvPr id="377" name="CustomShape 100"/>
          <p:cNvSpPr/>
          <p:nvPr/>
        </p:nvSpPr>
        <p:spPr>
          <a:xfrm>
            <a:off x="674640" y="1605454"/>
            <a:ext cx="749736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fr-FR" sz="2000" b="1" strike="noStrike" spc="-1" dirty="0">
                <a:solidFill>
                  <a:srgbClr val="3B3B45"/>
                </a:solidFill>
                <a:latin typeface="Times New Roman"/>
                <a:ea typeface="DejaVu Sans"/>
              </a:rPr>
              <a:t>Développement et réalisation d’une application web et mobile de gestion de Réclamation de l’université Sesame</a:t>
            </a:r>
            <a:endParaRPr lang="en-US" sz="2000" b="0" strike="noStrike" spc="-1" dirty="0">
              <a:latin typeface="Arial"/>
            </a:endParaRPr>
          </a:p>
        </p:txBody>
      </p:sp>
      <p:sp>
        <p:nvSpPr>
          <p:cNvPr id="3" name="ZoneTexte 2">
            <a:extLst>
              <a:ext uri="{FF2B5EF4-FFF2-40B4-BE49-F238E27FC236}">
                <a16:creationId xmlns:a16="http://schemas.microsoft.com/office/drawing/2014/main" id="{4FB13F54-5599-4E75-BC7B-DC595633A7AA}"/>
              </a:ext>
            </a:extLst>
          </p:cNvPr>
          <p:cNvSpPr txBox="1"/>
          <p:nvPr/>
        </p:nvSpPr>
        <p:spPr>
          <a:xfrm>
            <a:off x="2026800" y="365522"/>
            <a:ext cx="4813920" cy="861774"/>
          </a:xfrm>
          <a:prstGeom prst="rect">
            <a:avLst/>
          </a:prstGeom>
          <a:noFill/>
        </p:spPr>
        <p:txBody>
          <a:bodyPr wrap="square" rtlCol="0">
            <a:spAutoFit/>
          </a:bodyPr>
          <a:lstStyle/>
          <a:p>
            <a:pPr algn="ctr"/>
            <a:r>
              <a:rPr lang="en-US" dirty="0"/>
              <a:t>Projet Personnel Encadré</a:t>
            </a:r>
          </a:p>
          <a:p>
            <a:pPr algn="ctr"/>
            <a:r>
              <a:rPr lang="en-US" sz="1400" dirty="0"/>
              <a:t>4éme année cycle d’ingénieur</a:t>
            </a:r>
          </a:p>
          <a:p>
            <a:pPr algn="ctr"/>
            <a:r>
              <a:rPr lang="en-US" sz="1600" dirty="0"/>
              <a:t>Spécialité : Génie Logiciel</a:t>
            </a:r>
            <a:endParaRPr lang="fr-FR" sz="1600" dirty="0"/>
          </a:p>
        </p:txBody>
      </p:sp>
      <p:sp>
        <p:nvSpPr>
          <p:cNvPr id="104" name="CustomShape 96">
            <a:extLst>
              <a:ext uri="{FF2B5EF4-FFF2-40B4-BE49-F238E27FC236}">
                <a16:creationId xmlns:a16="http://schemas.microsoft.com/office/drawing/2014/main" id="{D9C7C4DD-8BC4-475D-85DF-B4DD87038821}"/>
              </a:ext>
            </a:extLst>
          </p:cNvPr>
          <p:cNvSpPr/>
          <p:nvPr/>
        </p:nvSpPr>
        <p:spPr>
          <a:xfrm>
            <a:off x="5270401" y="4022280"/>
            <a:ext cx="3216240" cy="5217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fr-FR" sz="1400" b="1" strike="noStrike" spc="-1" dirty="0">
                <a:solidFill>
                  <a:srgbClr val="000000"/>
                </a:solidFill>
                <a:latin typeface="Calibri"/>
                <a:ea typeface="DejaVu Sans"/>
              </a:rPr>
              <a:t>Rapporteur </a:t>
            </a:r>
            <a:r>
              <a:rPr lang="en-US" sz="1400" b="1" strike="noStrike" spc="-1" dirty="0">
                <a:solidFill>
                  <a:srgbClr val="000000"/>
                </a:solidFill>
                <a:latin typeface="Calibri"/>
                <a:ea typeface="DejaVu Sans"/>
              </a:rPr>
              <a:t>Académique</a:t>
            </a:r>
            <a:r>
              <a:rPr lang="fr-FR" sz="1400" b="1" strike="noStrike" spc="-1" dirty="0">
                <a:solidFill>
                  <a:srgbClr val="000000"/>
                </a:solidFill>
                <a:latin typeface="Calibri"/>
                <a:ea typeface="DejaVu Sans"/>
              </a:rPr>
              <a:t>: </a:t>
            </a:r>
            <a:endParaRPr lang="en-US" sz="1400" b="0" strike="noStrike" spc="-1" dirty="0">
              <a:latin typeface="Arial"/>
            </a:endParaRPr>
          </a:p>
          <a:p>
            <a:pPr algn="ctr">
              <a:lnSpc>
                <a:spcPct val="100000"/>
              </a:lnSpc>
              <a:tabLst>
                <a:tab pos="0" algn="l"/>
              </a:tabLst>
            </a:pPr>
            <a:r>
              <a:rPr lang="en-US" sz="1400" b="0" strike="noStrike" spc="-1" dirty="0">
                <a:solidFill>
                  <a:srgbClr val="000000"/>
                </a:solidFill>
                <a:latin typeface="Berlin"/>
                <a:ea typeface="DejaVu Sans"/>
              </a:rPr>
              <a:t>Mr. </a:t>
            </a:r>
            <a:r>
              <a:rPr lang="en-US" sz="1400" spc="-1" dirty="0" err="1">
                <a:solidFill>
                  <a:srgbClr val="000000"/>
                </a:solidFill>
                <a:latin typeface="Berlin"/>
                <a:ea typeface="DejaVu Sans"/>
              </a:rPr>
              <a:t>Wajih</a:t>
            </a:r>
            <a:r>
              <a:rPr lang="en-US" sz="1400" spc="-1" dirty="0">
                <a:solidFill>
                  <a:srgbClr val="000000"/>
                </a:solidFill>
                <a:latin typeface="Berlin"/>
                <a:ea typeface="DejaVu Sans"/>
              </a:rPr>
              <a:t> ben </a:t>
            </a:r>
            <a:r>
              <a:rPr lang="en-US" sz="1400" spc="-1" dirty="0" err="1">
                <a:solidFill>
                  <a:srgbClr val="000000"/>
                </a:solidFill>
                <a:latin typeface="Berlin"/>
                <a:ea typeface="DejaVu Sans"/>
              </a:rPr>
              <a:t>belgacem</a:t>
            </a:r>
            <a:endParaRPr lang="en-US" sz="14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67689"/>
        </a:solidFill>
        <a:effectLst/>
      </p:bgPr>
    </p:bg>
    <p:spTree>
      <p:nvGrpSpPr>
        <p:cNvPr id="1" name=""/>
        <p:cNvGrpSpPr/>
        <p:nvPr/>
      </p:nvGrpSpPr>
      <p:grpSpPr>
        <a:xfrm>
          <a:off x="0" y="0"/>
          <a:ext cx="0" cy="0"/>
          <a:chOff x="0" y="0"/>
          <a:chExt cx="0" cy="0"/>
        </a:xfrm>
      </p:grpSpPr>
      <p:grpSp>
        <p:nvGrpSpPr>
          <p:cNvPr id="1057" name="Group 1"/>
          <p:cNvGrpSpPr/>
          <p:nvPr/>
        </p:nvGrpSpPr>
        <p:grpSpPr>
          <a:xfrm>
            <a:off x="430920" y="1136160"/>
            <a:ext cx="2353320" cy="1910520"/>
            <a:chOff x="430920" y="1136160"/>
            <a:chExt cx="2353320" cy="1910520"/>
          </a:xfrm>
        </p:grpSpPr>
        <p:sp>
          <p:nvSpPr>
            <p:cNvPr id="1058" name="CustomShape 2"/>
            <p:cNvSpPr/>
            <p:nvPr/>
          </p:nvSpPr>
          <p:spPr>
            <a:xfrm rot="16171200">
              <a:off x="783000" y="2507760"/>
              <a:ext cx="474120" cy="58788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1059" name="Group 3"/>
            <p:cNvGrpSpPr/>
            <p:nvPr/>
          </p:nvGrpSpPr>
          <p:grpSpPr>
            <a:xfrm>
              <a:off x="430920" y="1136160"/>
              <a:ext cx="2353320" cy="1910520"/>
              <a:chOff x="430920" y="1136160"/>
              <a:chExt cx="2353320" cy="1910520"/>
            </a:xfrm>
          </p:grpSpPr>
          <p:sp>
            <p:nvSpPr>
              <p:cNvPr id="1060" name="CustomShape 4"/>
              <p:cNvSpPr/>
              <p:nvPr/>
            </p:nvSpPr>
            <p:spPr>
              <a:xfrm rot="5371200">
                <a:off x="2251080" y="2502360"/>
                <a:ext cx="474120" cy="58788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061" name="CustomShape 5"/>
              <p:cNvSpPr/>
              <p:nvPr/>
            </p:nvSpPr>
            <p:spPr>
              <a:xfrm rot="5371200">
                <a:off x="1073880" y="1554120"/>
                <a:ext cx="474120" cy="58608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062" name="CustomShape 6"/>
              <p:cNvSpPr/>
              <p:nvPr/>
            </p:nvSpPr>
            <p:spPr>
              <a:xfrm rot="5371200">
                <a:off x="1359000" y="1081440"/>
                <a:ext cx="474120" cy="58788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063" name="CustomShape 7"/>
              <p:cNvSpPr/>
              <p:nvPr/>
            </p:nvSpPr>
            <p:spPr>
              <a:xfrm rot="5371200">
                <a:off x="1657440" y="1554120"/>
                <a:ext cx="474120" cy="58788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064" name="CustomShape 8"/>
              <p:cNvSpPr/>
              <p:nvPr/>
            </p:nvSpPr>
            <p:spPr>
              <a:xfrm rot="5371200">
                <a:off x="1362960" y="1556640"/>
                <a:ext cx="474120" cy="58788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065" name="CustomShape 9"/>
              <p:cNvSpPr/>
              <p:nvPr/>
            </p:nvSpPr>
            <p:spPr>
              <a:xfrm rot="5371200">
                <a:off x="1664280" y="2506320"/>
                <a:ext cx="474120" cy="58788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066" name="CustomShape 10"/>
              <p:cNvSpPr/>
              <p:nvPr/>
            </p:nvSpPr>
            <p:spPr>
              <a:xfrm rot="5371200">
                <a:off x="489600" y="2512800"/>
                <a:ext cx="474120" cy="58788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067" name="CustomShape 11"/>
              <p:cNvSpPr/>
              <p:nvPr/>
            </p:nvSpPr>
            <p:spPr>
              <a:xfrm rot="5371200">
                <a:off x="1955880" y="2026800"/>
                <a:ext cx="474120" cy="58608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068" name="CustomShape 12"/>
              <p:cNvSpPr/>
              <p:nvPr/>
            </p:nvSpPr>
            <p:spPr>
              <a:xfrm rot="5371200">
                <a:off x="1072440" y="2511000"/>
                <a:ext cx="474120" cy="586080"/>
              </a:xfrm>
              <a:custGeom>
                <a:avLst/>
                <a:gdLst/>
                <a:ahLst/>
                <a:cxnLst/>
                <a:rect l="l" t="t" r="r" b="b"/>
                <a:pathLst>
                  <a:path w="1031" h="1275">
                    <a:moveTo>
                      <a:pt x="0" y="638"/>
                    </a:moveTo>
                    <a:lnTo>
                      <a:pt x="1030" y="1274"/>
                    </a:lnTo>
                    <a:lnTo>
                      <a:pt x="1030" y="0"/>
                    </a:lnTo>
                    <a:lnTo>
                      <a:pt x="0" y="638"/>
                    </a:lnTo>
                  </a:path>
                </a:pathLst>
              </a:custGeom>
              <a:solidFill>
                <a:srgbClr val="8095B5"/>
              </a:solidFill>
              <a:ln>
                <a:noFill/>
              </a:ln>
            </p:spPr>
            <p:style>
              <a:lnRef idx="0">
                <a:scrgbClr r="0" g="0" b="0"/>
              </a:lnRef>
              <a:fillRef idx="0">
                <a:scrgbClr r="0" g="0" b="0"/>
              </a:fillRef>
              <a:effectRef idx="0">
                <a:scrgbClr r="0" g="0" b="0"/>
              </a:effectRef>
              <a:fontRef idx="minor"/>
            </p:style>
          </p:sp>
          <p:sp>
            <p:nvSpPr>
              <p:cNvPr id="1069" name="CustomShape 13"/>
              <p:cNvSpPr/>
              <p:nvPr/>
            </p:nvSpPr>
            <p:spPr>
              <a:xfrm rot="5371200">
                <a:off x="781200" y="2030760"/>
                <a:ext cx="474120" cy="58608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070" name="CustomShape 14"/>
              <p:cNvSpPr/>
              <p:nvPr/>
            </p:nvSpPr>
            <p:spPr>
              <a:xfrm rot="5371200">
                <a:off x="1366920" y="2030040"/>
                <a:ext cx="474120" cy="58788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071" name="CustomShape 15"/>
              <p:cNvSpPr/>
              <p:nvPr/>
            </p:nvSpPr>
            <p:spPr>
              <a:xfrm rot="5371200">
                <a:off x="1369080" y="2508840"/>
                <a:ext cx="474120" cy="58788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072" name="CustomShape 16"/>
              <p:cNvSpPr/>
              <p:nvPr/>
            </p:nvSpPr>
            <p:spPr>
              <a:xfrm rot="5371200">
                <a:off x="1661400" y="2027520"/>
                <a:ext cx="474120" cy="58788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073" name="CustomShape 17"/>
              <p:cNvSpPr/>
              <p:nvPr/>
            </p:nvSpPr>
            <p:spPr>
              <a:xfrm rot="5371200">
                <a:off x="1959840" y="2502360"/>
                <a:ext cx="474120" cy="58608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074" name="CustomShape 18"/>
              <p:cNvSpPr/>
              <p:nvPr/>
            </p:nvSpPr>
            <p:spPr>
              <a:xfrm rot="5371200">
                <a:off x="1075680" y="2027160"/>
                <a:ext cx="474120" cy="58608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grpSp>
      <p:sp>
        <p:nvSpPr>
          <p:cNvPr id="1075" name="CustomShape 19"/>
          <p:cNvSpPr/>
          <p:nvPr/>
        </p:nvSpPr>
        <p:spPr>
          <a:xfrm>
            <a:off x="1043640" y="1505160"/>
            <a:ext cx="1064520" cy="161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0000" b="1" strike="noStrike" spc="-1" dirty="0">
                <a:solidFill>
                  <a:srgbClr val="FFFFFF"/>
                </a:solidFill>
                <a:latin typeface="Montserrat Bold"/>
                <a:ea typeface="Nunito Black"/>
              </a:rPr>
              <a:t>3</a:t>
            </a:r>
            <a:endParaRPr lang="en-US" sz="10000" b="0" strike="noStrike" spc="-1" dirty="0">
              <a:latin typeface="Arial"/>
            </a:endParaRPr>
          </a:p>
        </p:txBody>
      </p:sp>
      <p:sp>
        <p:nvSpPr>
          <p:cNvPr id="1076" name="Line 20"/>
          <p:cNvSpPr/>
          <p:nvPr/>
        </p:nvSpPr>
        <p:spPr>
          <a:xfrm>
            <a:off x="4686120" y="-563040"/>
            <a:ext cx="0" cy="2206080"/>
          </a:xfrm>
          <a:prstGeom prst="line">
            <a:avLst/>
          </a:prstGeom>
          <a:ln>
            <a:solidFill>
              <a:schemeClr val="bg1"/>
            </a:solidFill>
          </a:ln>
        </p:spPr>
        <p:style>
          <a:lnRef idx="3">
            <a:schemeClr val="accent2"/>
          </a:lnRef>
          <a:fillRef idx="0">
            <a:schemeClr val="accent2"/>
          </a:fillRef>
          <a:effectRef idx="2">
            <a:schemeClr val="accent2"/>
          </a:effectRef>
          <a:fontRef idx="minor"/>
        </p:style>
      </p:sp>
      <p:sp>
        <p:nvSpPr>
          <p:cNvPr id="1077" name="CustomShape 21"/>
          <p:cNvSpPr/>
          <p:nvPr/>
        </p:nvSpPr>
        <p:spPr>
          <a:xfrm>
            <a:off x="4632840" y="1639440"/>
            <a:ext cx="105480" cy="94320"/>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p:style>
      </p:sp>
      <p:sp>
        <p:nvSpPr>
          <p:cNvPr id="1078" name="CustomShape 22"/>
          <p:cNvSpPr/>
          <p:nvPr/>
        </p:nvSpPr>
        <p:spPr>
          <a:xfrm>
            <a:off x="4525560" y="1819080"/>
            <a:ext cx="383400" cy="351000"/>
          </a:xfrm>
          <a:custGeom>
            <a:avLst/>
            <a:gdLst/>
            <a:ahLst/>
            <a:cxnLst/>
            <a:rect l="l" t="t" r="r" b="b"/>
            <a:pathLst>
              <a:path w="21600" h="2160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1079" name="CustomShape 23"/>
          <p:cNvSpPr/>
          <p:nvPr/>
        </p:nvSpPr>
        <p:spPr>
          <a:xfrm>
            <a:off x="2876760" y="2321640"/>
            <a:ext cx="567504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dirty="0">
                <a:solidFill>
                  <a:srgbClr val="FFFFFF"/>
                </a:solidFill>
                <a:latin typeface="Calibri"/>
                <a:ea typeface="Open Sans Light"/>
              </a:rPr>
              <a:t>Analyse et </a:t>
            </a:r>
            <a:r>
              <a:rPr lang="en-US" sz="2800" b="1" strike="noStrike" spc="-1" dirty="0" err="1">
                <a:solidFill>
                  <a:srgbClr val="FFFFFF"/>
                </a:solidFill>
                <a:latin typeface="Calibri"/>
                <a:ea typeface="Open Sans Light"/>
              </a:rPr>
              <a:t>spécification</a:t>
            </a:r>
            <a:r>
              <a:rPr lang="en-US" sz="2800" b="1" strike="noStrike" spc="-1" dirty="0">
                <a:solidFill>
                  <a:srgbClr val="FFFFFF"/>
                </a:solidFill>
                <a:latin typeface="Calibri"/>
                <a:ea typeface="Open Sans Light"/>
              </a:rPr>
              <a:t> des </a:t>
            </a:r>
            <a:r>
              <a:rPr lang="en-US" sz="2800" b="1" strike="noStrike" spc="-1" dirty="0" err="1">
                <a:solidFill>
                  <a:srgbClr val="FFFFFF"/>
                </a:solidFill>
                <a:latin typeface="Calibri"/>
                <a:ea typeface="Open Sans Light"/>
              </a:rPr>
              <a:t>besoins</a:t>
            </a:r>
            <a:r>
              <a:rPr lang="en-US" sz="1350" b="1" strike="noStrike" spc="-1" dirty="0">
                <a:solidFill>
                  <a:srgbClr val="69B3F1"/>
                </a:solidFill>
                <a:latin typeface="Calibri"/>
                <a:ea typeface="Open Sans Light"/>
              </a:rPr>
              <a:t>​</a:t>
            </a:r>
            <a:r>
              <a:rPr lang="en-US" sz="1350" b="0" strike="noStrike" spc="-1" dirty="0">
                <a:solidFill>
                  <a:srgbClr val="999999"/>
                </a:solidFill>
                <a:latin typeface="Calibri"/>
                <a:ea typeface="Open Sans Light"/>
              </a:rPr>
              <a:t>​</a:t>
            </a:r>
            <a:endParaRPr lang="en-US" sz="1350" b="0" strike="noStrike" spc="-1" dirty="0">
              <a:latin typeface="Arial"/>
            </a:endParaRPr>
          </a:p>
        </p:txBody>
      </p:sp>
      <p:sp>
        <p:nvSpPr>
          <p:cNvPr id="25" name="CustomShape 1">
            <a:extLst>
              <a:ext uri="{FF2B5EF4-FFF2-40B4-BE49-F238E27FC236}">
                <a16:creationId xmlns:a16="http://schemas.microsoft.com/office/drawing/2014/main" id="{F8169432-9538-46B6-A48A-0DCD2D4C26F6}"/>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10</a:t>
            </a:fld>
            <a:endParaRPr lang="en-US" sz="1350" b="0" strike="noStrike" spc="-1" dirty="0">
              <a:latin typeface="Arial"/>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CustomShape 5"/>
          <p:cNvSpPr/>
          <p:nvPr/>
        </p:nvSpPr>
        <p:spPr>
          <a:xfrm flipV="1">
            <a:off x="3151080" y="420480"/>
            <a:ext cx="406800" cy="72000"/>
          </a:xfrm>
          <a:prstGeom prst="rect">
            <a:avLst/>
          </a:prstGeom>
          <a:solidFill>
            <a:schemeClr val="accent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5" name="CustomShape 6"/>
          <p:cNvSpPr/>
          <p:nvPr/>
        </p:nvSpPr>
        <p:spPr>
          <a:xfrm flipV="1">
            <a:off x="3614400" y="420480"/>
            <a:ext cx="406800" cy="72000"/>
          </a:xfrm>
          <a:prstGeom prst="rect">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6" name="CustomShape 7"/>
          <p:cNvSpPr/>
          <p:nvPr/>
        </p:nvSpPr>
        <p:spPr>
          <a:xfrm flipV="1">
            <a:off x="4093920" y="420480"/>
            <a:ext cx="406800" cy="72000"/>
          </a:xfrm>
          <a:prstGeom prst="rect">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7" name="CustomShape 8"/>
          <p:cNvSpPr/>
          <p:nvPr/>
        </p:nvSpPr>
        <p:spPr>
          <a:xfrm flipV="1">
            <a:off x="4557600" y="420480"/>
            <a:ext cx="406800" cy="72000"/>
          </a:xfrm>
          <a:prstGeom prst="rect">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8" name="CustomShape 9"/>
          <p:cNvSpPr/>
          <p:nvPr/>
        </p:nvSpPr>
        <p:spPr>
          <a:xfrm flipV="1">
            <a:off x="5022720" y="420480"/>
            <a:ext cx="405360" cy="72000"/>
          </a:xfrm>
          <a:prstGeom prst="rect">
            <a:avLst/>
          </a:prstGeom>
          <a:solidFill>
            <a:srgbClr val="92D05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9" name="CustomShape 10"/>
          <p:cNvSpPr/>
          <p:nvPr/>
        </p:nvSpPr>
        <p:spPr>
          <a:xfrm flipV="1">
            <a:off x="5481360" y="420480"/>
            <a:ext cx="406800" cy="72000"/>
          </a:xfrm>
          <a:prstGeom prst="rect">
            <a:avLst/>
          </a:prstGeom>
          <a:solidFill>
            <a:schemeClr val="accent6"/>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91" name="CustomShape 12"/>
          <p:cNvSpPr/>
          <p:nvPr/>
        </p:nvSpPr>
        <p:spPr>
          <a:xfrm>
            <a:off x="174240" y="28764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1800"/>
              </a:spcBef>
              <a:tabLst>
                <a:tab pos="0" algn="l"/>
              </a:tabLst>
            </a:pPr>
            <a:r>
              <a:rPr lang="fr-FR" b="1" spc="-1" dirty="0">
                <a:solidFill>
                  <a:srgbClr val="486794"/>
                </a:solidFill>
                <a:latin typeface="Arial"/>
              </a:rPr>
              <a:t>Acteurs</a:t>
            </a:r>
            <a:endParaRPr lang="en-US" dirty="0"/>
          </a:p>
        </p:txBody>
      </p:sp>
      <p:sp>
        <p:nvSpPr>
          <p:cNvPr id="1092" name="CustomShape 13"/>
          <p:cNvSpPr/>
          <p:nvPr/>
        </p:nvSpPr>
        <p:spPr>
          <a:xfrm>
            <a:off x="2140588" y="4723020"/>
            <a:ext cx="274212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b="1" spc="-1" dirty="0">
                <a:solidFill>
                  <a:srgbClr val="232C34"/>
                </a:solidFill>
                <a:latin typeface="Calibri"/>
              </a:rPr>
              <a:t>T</a:t>
            </a:r>
            <a:r>
              <a:rPr lang="fr-FR" b="1" spc="-1" dirty="0" err="1">
                <a:solidFill>
                  <a:srgbClr val="232C34"/>
                </a:solidFill>
                <a:latin typeface="Calibri"/>
              </a:rPr>
              <a:t>echnicien</a:t>
            </a:r>
            <a:endParaRPr lang="en-US" b="0" strike="noStrike" spc="-1" dirty="0">
              <a:latin typeface="Arial"/>
            </a:endParaRPr>
          </a:p>
        </p:txBody>
      </p:sp>
      <p:pic>
        <p:nvPicPr>
          <p:cNvPr id="1093" name="Picture 2"/>
          <p:cNvPicPr/>
          <p:nvPr/>
        </p:nvPicPr>
        <p:blipFill>
          <a:blip r:embed="rId3">
            <a:extLst>
              <a:ext uri="{28A0092B-C50C-407E-A947-70E740481C1C}">
                <a14:useLocalDpi xmlns:a14="http://schemas.microsoft.com/office/drawing/2010/main" val="0"/>
              </a:ext>
            </a:extLst>
          </a:blip>
          <a:srcRect/>
          <a:stretch/>
        </p:blipFill>
        <p:spPr>
          <a:xfrm>
            <a:off x="3417185" y="788290"/>
            <a:ext cx="1998720" cy="1998720"/>
          </a:xfrm>
          <a:prstGeom prst="rect">
            <a:avLst/>
          </a:prstGeom>
          <a:ln>
            <a:noFill/>
          </a:ln>
        </p:spPr>
      </p:pic>
      <p:sp>
        <p:nvSpPr>
          <p:cNvPr id="2" name="CustomShape 8">
            <a:extLst>
              <a:ext uri="{FF2B5EF4-FFF2-40B4-BE49-F238E27FC236}">
                <a16:creationId xmlns:a16="http://schemas.microsoft.com/office/drawing/2014/main" id="{D841B633-E516-4856-AA86-498B88EC5A76}"/>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16" name="CustomShape 1">
            <a:extLst>
              <a:ext uri="{FF2B5EF4-FFF2-40B4-BE49-F238E27FC236}">
                <a16:creationId xmlns:a16="http://schemas.microsoft.com/office/drawing/2014/main" id="{12B26B42-C914-4F0F-A9B1-60AE39C7B514}"/>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11</a:t>
            </a:fld>
            <a:endParaRPr lang="en-US" sz="1350" b="0" strike="noStrike" spc="-1" dirty="0">
              <a:latin typeface="Arial"/>
            </a:endParaRPr>
          </a:p>
        </p:txBody>
      </p:sp>
      <p:sp>
        <p:nvSpPr>
          <p:cNvPr id="5" name="CustomShape 3">
            <a:extLst>
              <a:ext uri="{FF2B5EF4-FFF2-40B4-BE49-F238E27FC236}">
                <a16:creationId xmlns:a16="http://schemas.microsoft.com/office/drawing/2014/main" id="{2A512B4B-C1B9-4F3F-AED2-62C3B1C94A7A}"/>
              </a:ext>
            </a:extLst>
          </p:cNvPr>
          <p:cNvSpPr/>
          <p:nvPr/>
        </p:nvSpPr>
        <p:spPr>
          <a:xfrm>
            <a:off x="3787605" y="2788030"/>
            <a:ext cx="2160711"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fr-FR" b="1" spc="-1" dirty="0">
                <a:solidFill>
                  <a:srgbClr val="232C34"/>
                </a:solidFill>
                <a:latin typeface="Calibri"/>
              </a:rPr>
              <a:t>Responsable</a:t>
            </a:r>
            <a:endParaRPr lang="en-US" b="0" strike="noStrike" spc="-1" dirty="0">
              <a:latin typeface="Arial"/>
            </a:endParaRPr>
          </a:p>
        </p:txBody>
      </p:sp>
      <p:pic>
        <p:nvPicPr>
          <p:cNvPr id="6" name="Picture 9">
            <a:extLst>
              <a:ext uri="{FF2B5EF4-FFF2-40B4-BE49-F238E27FC236}">
                <a16:creationId xmlns:a16="http://schemas.microsoft.com/office/drawing/2014/main" id="{F1A9CB18-474C-41AA-86A2-32F3AA8FBBA0}"/>
              </a:ext>
            </a:extLst>
          </p:cNvPr>
          <p:cNvPicPr/>
          <p:nvPr/>
        </p:nvPicPr>
        <p:blipFill>
          <a:blip r:embed="rId4"/>
          <a:stretch/>
        </p:blipFill>
        <p:spPr>
          <a:xfrm>
            <a:off x="1916727" y="3069395"/>
            <a:ext cx="1932530" cy="1878712"/>
          </a:xfrm>
          <a:prstGeom prst="rect">
            <a:avLst/>
          </a:prstGeom>
          <a:ln>
            <a:noFill/>
          </a:ln>
        </p:spPr>
      </p:pic>
      <p:pic>
        <p:nvPicPr>
          <p:cNvPr id="10" name="Image 9">
            <a:extLst>
              <a:ext uri="{FF2B5EF4-FFF2-40B4-BE49-F238E27FC236}">
                <a16:creationId xmlns:a16="http://schemas.microsoft.com/office/drawing/2014/main" id="{358D6D88-A990-4123-A7C1-6AAFE545D1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363" y="3069395"/>
            <a:ext cx="1786465" cy="1786465"/>
          </a:xfrm>
          <a:prstGeom prst="rect">
            <a:avLst/>
          </a:prstGeom>
        </p:spPr>
      </p:pic>
      <p:sp>
        <p:nvSpPr>
          <p:cNvPr id="21" name="CustomShape 13">
            <a:extLst>
              <a:ext uri="{FF2B5EF4-FFF2-40B4-BE49-F238E27FC236}">
                <a16:creationId xmlns:a16="http://schemas.microsoft.com/office/drawing/2014/main" id="{306EBBE5-23D4-43CA-AC11-E9AD2F629F50}"/>
              </a:ext>
            </a:extLst>
          </p:cNvPr>
          <p:cNvSpPr/>
          <p:nvPr/>
        </p:nvSpPr>
        <p:spPr>
          <a:xfrm>
            <a:off x="5884391" y="4789062"/>
            <a:ext cx="274212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b="1" strike="noStrike" spc="-1" dirty="0">
                <a:solidFill>
                  <a:srgbClr val="232C34"/>
                </a:solidFill>
                <a:latin typeface="Calibri"/>
                <a:ea typeface="DejaVu Sans"/>
              </a:rPr>
              <a:t>Elève</a:t>
            </a:r>
            <a:endParaRPr lang="en-US" b="0" strike="noStrike" spc="-1" dirty="0">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92"/>
                                        </p:tgtEl>
                                        <p:attrNameLst>
                                          <p:attrName>style.visibility</p:attrName>
                                        </p:attrNameLst>
                                      </p:cBhvr>
                                      <p:to>
                                        <p:strVal val="visible"/>
                                      </p:to>
                                    </p:set>
                                    <p:anim calcmode="lin" valueType="num">
                                      <p:cBhvr additive="base">
                                        <p:cTn id="7" dur="500" fill="hold"/>
                                        <p:tgtEl>
                                          <p:spTgt spid="1092"/>
                                        </p:tgtEl>
                                        <p:attrNameLst>
                                          <p:attrName>ppt_x</p:attrName>
                                        </p:attrNameLst>
                                      </p:cBhvr>
                                      <p:tavLst>
                                        <p:tav tm="0">
                                          <p:val>
                                            <p:strVal val="#ppt_x"/>
                                          </p:val>
                                        </p:tav>
                                        <p:tav tm="100000">
                                          <p:val>
                                            <p:strVal val="#ppt_x"/>
                                          </p:val>
                                        </p:tav>
                                      </p:tavLst>
                                    </p:anim>
                                    <p:anim calcmode="lin" valueType="num">
                                      <p:cBhvr additive="base">
                                        <p:cTn id="8" dur="500" fill="hold"/>
                                        <p:tgtEl>
                                          <p:spTgt spid="109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93"/>
                                        </p:tgtEl>
                                        <p:attrNameLst>
                                          <p:attrName>style.visibility</p:attrName>
                                        </p:attrNameLst>
                                      </p:cBhvr>
                                      <p:to>
                                        <p:strVal val="visible"/>
                                      </p:to>
                                    </p:set>
                                    <p:anim calcmode="lin" valueType="num">
                                      <p:cBhvr additive="base">
                                        <p:cTn id="27" dur="500" fill="hold"/>
                                        <p:tgtEl>
                                          <p:spTgt spid="1093"/>
                                        </p:tgtEl>
                                        <p:attrNameLst>
                                          <p:attrName>ppt_x</p:attrName>
                                        </p:attrNameLst>
                                      </p:cBhvr>
                                      <p:tavLst>
                                        <p:tav tm="0">
                                          <p:val>
                                            <p:strVal val="#ppt_x"/>
                                          </p:val>
                                        </p:tav>
                                        <p:tav tm="100000">
                                          <p:val>
                                            <p:strVal val="#ppt_x"/>
                                          </p:val>
                                        </p:tav>
                                      </p:tavLst>
                                    </p:anim>
                                    <p:anim calcmode="lin" valueType="num">
                                      <p:cBhvr additive="base">
                                        <p:cTn id="28" dur="500" fill="hold"/>
                                        <p:tgtEl>
                                          <p:spTgt spid="10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 grpId="0"/>
      <p:bldP spid="5"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CustomShape 1"/>
          <p:cNvSpPr/>
          <p:nvPr/>
        </p:nvSpPr>
        <p:spPr>
          <a:xfrm>
            <a:off x="152640" y="3633654"/>
            <a:ext cx="3277800" cy="49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en-US" sz="1600" spc="-1" dirty="0">
                <a:latin typeface="Calibri"/>
              </a:rPr>
              <a:t>Consulter la </a:t>
            </a:r>
            <a:r>
              <a:rPr lang="en-US" sz="1600" spc="-1" dirty="0" err="1">
                <a:latin typeface="Calibri"/>
              </a:rPr>
              <a:t>liste</a:t>
            </a:r>
            <a:r>
              <a:rPr lang="en-US" sz="1600" spc="-1" dirty="0">
                <a:latin typeface="Calibri"/>
              </a:rPr>
              <a:t> des </a:t>
            </a:r>
            <a:r>
              <a:rPr lang="en-US" sz="1600" spc="-1" dirty="0" err="1">
                <a:latin typeface="Calibri"/>
              </a:rPr>
              <a:t>réclamtions</a:t>
            </a:r>
            <a:endParaRPr lang="en-US" sz="1600" b="0" strike="noStrike" spc="-1" dirty="0">
              <a:latin typeface="Arial"/>
            </a:endParaRPr>
          </a:p>
        </p:txBody>
      </p:sp>
      <p:sp>
        <p:nvSpPr>
          <p:cNvPr id="1081" name="CustomShape 2"/>
          <p:cNvSpPr/>
          <p:nvPr/>
        </p:nvSpPr>
        <p:spPr>
          <a:xfrm>
            <a:off x="152640" y="1816014"/>
            <a:ext cx="33238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en-US" sz="1600" b="0" strike="noStrike" spc="-1" dirty="0" err="1">
                <a:latin typeface="Calibri"/>
                <a:ea typeface="Calibri"/>
              </a:rPr>
              <a:t>Gérer</a:t>
            </a:r>
            <a:r>
              <a:rPr lang="en-US" sz="1600" b="0" strike="noStrike" spc="-1" dirty="0">
                <a:latin typeface="Calibri"/>
                <a:ea typeface="Calibri"/>
              </a:rPr>
              <a:t> les </a:t>
            </a:r>
            <a:r>
              <a:rPr lang="en-US" sz="1600" b="0" strike="noStrike" spc="-1" dirty="0" err="1">
                <a:latin typeface="Calibri"/>
                <a:ea typeface="Calibri"/>
              </a:rPr>
              <a:t>réclamation</a:t>
            </a:r>
            <a:endParaRPr lang="en-US" sz="1600" b="0" strike="noStrike" spc="-1" dirty="0">
              <a:latin typeface="Arial"/>
            </a:endParaRPr>
          </a:p>
          <a:p>
            <a:pPr>
              <a:lnSpc>
                <a:spcPct val="100000"/>
              </a:lnSpc>
              <a:spcBef>
                <a:spcPts val="1800"/>
              </a:spcBef>
            </a:pPr>
            <a:endParaRPr lang="en-US" sz="1600" b="0" strike="noStrike" spc="-1" dirty="0">
              <a:latin typeface="Arial"/>
            </a:endParaRPr>
          </a:p>
        </p:txBody>
      </p:sp>
      <p:sp>
        <p:nvSpPr>
          <p:cNvPr id="1084" name="CustomShape 5"/>
          <p:cNvSpPr/>
          <p:nvPr/>
        </p:nvSpPr>
        <p:spPr>
          <a:xfrm flipV="1">
            <a:off x="3151080" y="420480"/>
            <a:ext cx="406800" cy="72000"/>
          </a:xfrm>
          <a:prstGeom prst="rect">
            <a:avLst/>
          </a:prstGeom>
          <a:solidFill>
            <a:schemeClr val="accent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5" name="CustomShape 6"/>
          <p:cNvSpPr/>
          <p:nvPr/>
        </p:nvSpPr>
        <p:spPr>
          <a:xfrm flipV="1">
            <a:off x="3614400" y="420480"/>
            <a:ext cx="406800" cy="72000"/>
          </a:xfrm>
          <a:prstGeom prst="rect">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6" name="CustomShape 7"/>
          <p:cNvSpPr/>
          <p:nvPr/>
        </p:nvSpPr>
        <p:spPr>
          <a:xfrm flipV="1">
            <a:off x="4093920" y="420480"/>
            <a:ext cx="406800" cy="72000"/>
          </a:xfrm>
          <a:prstGeom prst="rect">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7" name="CustomShape 8"/>
          <p:cNvSpPr/>
          <p:nvPr/>
        </p:nvSpPr>
        <p:spPr>
          <a:xfrm flipV="1">
            <a:off x="4557600" y="420480"/>
            <a:ext cx="406800" cy="72000"/>
          </a:xfrm>
          <a:prstGeom prst="rect">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8" name="CustomShape 9"/>
          <p:cNvSpPr/>
          <p:nvPr/>
        </p:nvSpPr>
        <p:spPr>
          <a:xfrm flipV="1">
            <a:off x="5022720" y="420480"/>
            <a:ext cx="405360" cy="72000"/>
          </a:xfrm>
          <a:prstGeom prst="rect">
            <a:avLst/>
          </a:prstGeom>
          <a:solidFill>
            <a:srgbClr val="92D05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9" name="CustomShape 10"/>
          <p:cNvSpPr/>
          <p:nvPr/>
        </p:nvSpPr>
        <p:spPr>
          <a:xfrm flipV="1">
            <a:off x="5481360" y="420480"/>
            <a:ext cx="406800" cy="72000"/>
          </a:xfrm>
          <a:prstGeom prst="rect">
            <a:avLst/>
          </a:prstGeom>
          <a:solidFill>
            <a:schemeClr val="accent6"/>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90" name="CustomShape 11"/>
          <p:cNvSpPr/>
          <p:nvPr/>
        </p:nvSpPr>
        <p:spPr>
          <a:xfrm>
            <a:off x="6082148" y="1816014"/>
            <a:ext cx="2918160" cy="8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en-US" sz="1600" b="0" strike="noStrike" spc="-1" dirty="0" err="1">
                <a:latin typeface="Calibri"/>
                <a:ea typeface="Calibri"/>
              </a:rPr>
              <a:t>Gére</a:t>
            </a:r>
            <a:r>
              <a:rPr lang="en-US" sz="1600" b="0" strike="noStrike" spc="-1" dirty="0">
                <a:latin typeface="Calibri"/>
                <a:ea typeface="Calibri"/>
              </a:rPr>
              <a:t> le </a:t>
            </a:r>
            <a:r>
              <a:rPr lang="en-US" sz="1600" b="0" strike="noStrike" spc="-1" dirty="0" err="1">
                <a:latin typeface="Calibri"/>
                <a:ea typeface="Calibri"/>
              </a:rPr>
              <a:t>statu</a:t>
            </a:r>
            <a:r>
              <a:rPr lang="en-US" sz="1600" b="0" strike="noStrike" spc="-1" dirty="0">
                <a:latin typeface="Calibri"/>
                <a:ea typeface="Calibri"/>
              </a:rPr>
              <a:t> </a:t>
            </a:r>
            <a:r>
              <a:rPr lang="en-US" sz="1600" spc="-1" dirty="0">
                <a:latin typeface="Calibri"/>
                <a:ea typeface="Calibri"/>
              </a:rPr>
              <a:t>de </a:t>
            </a:r>
            <a:r>
              <a:rPr lang="en-US" sz="1600" b="0" strike="noStrike" spc="-1" dirty="0" err="1">
                <a:latin typeface="Calibri"/>
                <a:ea typeface="Calibri"/>
              </a:rPr>
              <a:t>réclamation</a:t>
            </a:r>
            <a:endParaRPr lang="en-US" sz="1600" b="0" strike="noStrike" spc="-1" dirty="0">
              <a:latin typeface="Arial"/>
            </a:endParaRPr>
          </a:p>
          <a:p>
            <a:pPr>
              <a:lnSpc>
                <a:spcPct val="100000"/>
              </a:lnSpc>
              <a:spcBef>
                <a:spcPts val="1800"/>
              </a:spcBef>
            </a:pPr>
            <a:endParaRPr lang="en-US" sz="1600" b="0" strike="noStrike" spc="-1" dirty="0">
              <a:latin typeface="Arial"/>
            </a:endParaRPr>
          </a:p>
        </p:txBody>
      </p:sp>
      <p:sp>
        <p:nvSpPr>
          <p:cNvPr id="1091" name="CustomShape 12"/>
          <p:cNvSpPr/>
          <p:nvPr/>
        </p:nvSpPr>
        <p:spPr>
          <a:xfrm>
            <a:off x="174240" y="28764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800"/>
              </a:spcBef>
              <a:tabLst>
                <a:tab pos="0" algn="l"/>
              </a:tabLst>
            </a:pPr>
            <a:r>
              <a:rPr lang="fr-FR" sz="1800" b="1" strike="noStrike" spc="-1" dirty="0">
                <a:solidFill>
                  <a:srgbClr val="486794"/>
                </a:solidFill>
                <a:latin typeface="Arial"/>
                <a:ea typeface="DejaVu Sans"/>
              </a:rPr>
              <a:t>Besoins fonctionnels</a:t>
            </a:r>
            <a:endParaRPr lang="en-US" sz="1800" b="0" strike="noStrike" spc="-1" dirty="0">
              <a:latin typeface="Arial"/>
            </a:endParaRPr>
          </a:p>
        </p:txBody>
      </p:sp>
      <p:sp>
        <p:nvSpPr>
          <p:cNvPr id="1092" name="CustomShape 13"/>
          <p:cNvSpPr/>
          <p:nvPr/>
        </p:nvSpPr>
        <p:spPr>
          <a:xfrm>
            <a:off x="3737802" y="3607560"/>
            <a:ext cx="274212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b="1" strike="noStrike" spc="-1" dirty="0">
                <a:solidFill>
                  <a:srgbClr val="232C34"/>
                </a:solidFill>
                <a:latin typeface="Calibri"/>
                <a:ea typeface="DejaVu Sans"/>
              </a:rPr>
              <a:t>Responsable</a:t>
            </a:r>
            <a:endParaRPr lang="en-US" b="0" strike="noStrike" spc="-1" dirty="0">
              <a:latin typeface="Arial"/>
            </a:endParaRPr>
          </a:p>
        </p:txBody>
      </p:sp>
      <p:pic>
        <p:nvPicPr>
          <p:cNvPr id="1093" name="Picture 2"/>
          <p:cNvPicPr/>
          <p:nvPr/>
        </p:nvPicPr>
        <p:blipFill>
          <a:blip r:embed="rId4">
            <a:extLst>
              <a:ext uri="{28A0092B-C50C-407E-A947-70E740481C1C}">
                <a14:useLocalDpi xmlns:a14="http://schemas.microsoft.com/office/drawing/2010/main" val="0"/>
              </a:ext>
            </a:extLst>
          </a:blip>
          <a:srcRect/>
          <a:stretch/>
        </p:blipFill>
        <p:spPr>
          <a:xfrm>
            <a:off x="3416040" y="1570668"/>
            <a:ext cx="1998720" cy="1998720"/>
          </a:xfrm>
          <a:prstGeom prst="rect">
            <a:avLst/>
          </a:prstGeom>
          <a:ln>
            <a:noFill/>
          </a:ln>
        </p:spPr>
      </p:pic>
      <p:sp>
        <p:nvSpPr>
          <p:cNvPr id="2" name="CustomShape 8">
            <a:extLst>
              <a:ext uri="{FF2B5EF4-FFF2-40B4-BE49-F238E27FC236}">
                <a16:creationId xmlns:a16="http://schemas.microsoft.com/office/drawing/2014/main" id="{D841B633-E516-4856-AA86-498B88EC5A76}"/>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16" name="CustomShape 1">
            <a:extLst>
              <a:ext uri="{FF2B5EF4-FFF2-40B4-BE49-F238E27FC236}">
                <a16:creationId xmlns:a16="http://schemas.microsoft.com/office/drawing/2014/main" id="{12B26B42-C914-4F0F-A9B1-60AE39C7B514}"/>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12</a:t>
            </a:fld>
            <a:endParaRPr lang="en-US" sz="1350" b="0" strike="noStrike" spc="-1" dirty="0">
              <a:latin typeface="Arial"/>
            </a:endParaRPr>
          </a:p>
        </p:txBody>
      </p:sp>
      <p:sp>
        <p:nvSpPr>
          <p:cNvPr id="18" name="CustomShape 11">
            <a:extLst>
              <a:ext uri="{FF2B5EF4-FFF2-40B4-BE49-F238E27FC236}">
                <a16:creationId xmlns:a16="http://schemas.microsoft.com/office/drawing/2014/main" id="{5CD9C8B9-4D66-444C-B030-18E259808FAF}"/>
              </a:ext>
            </a:extLst>
          </p:cNvPr>
          <p:cNvSpPr/>
          <p:nvPr/>
        </p:nvSpPr>
        <p:spPr>
          <a:xfrm>
            <a:off x="6082148" y="3633654"/>
            <a:ext cx="2918160" cy="8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en-US" sz="1600" spc="-1" dirty="0">
                <a:latin typeface="Calibri"/>
              </a:rPr>
              <a:t>Consulter le dashboard </a:t>
            </a:r>
            <a:r>
              <a:rPr lang="en-US" sz="1600" spc="-1" dirty="0" err="1">
                <a:latin typeface="Calibri"/>
              </a:rPr>
              <a:t>statique</a:t>
            </a:r>
            <a:r>
              <a:rPr lang="en-US" sz="1600" spc="-1" dirty="0">
                <a:latin typeface="Calibri"/>
              </a:rPr>
              <a:t> de </a:t>
            </a:r>
            <a:r>
              <a:rPr lang="en-US" sz="1600" spc="-1" dirty="0" err="1">
                <a:latin typeface="Calibri"/>
              </a:rPr>
              <a:t>l’application</a:t>
            </a:r>
            <a:endParaRPr lang="en-US" sz="1600" b="0" strike="noStrike" spc="-1" dirty="0">
              <a:latin typeface="Arial"/>
            </a:endParaRPr>
          </a:p>
          <a:p>
            <a:pPr>
              <a:lnSpc>
                <a:spcPct val="100000"/>
              </a:lnSpc>
              <a:spcBef>
                <a:spcPts val="1800"/>
              </a:spcBef>
            </a:pPr>
            <a:endParaRPr lang="en-US" sz="1600" b="0" strike="noStrike" spc="-1" dirty="0">
              <a:latin typeface="Arial"/>
            </a:endParaRPr>
          </a:p>
        </p:txBody>
      </p:sp>
    </p:spTree>
    <p:extLst>
      <p:ext uri="{BB962C8B-B14F-4D97-AF65-F5344CB8AC3E}">
        <p14:creationId xmlns:p14="http://schemas.microsoft.com/office/powerpoint/2010/main" val="17729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1"/>
                                        </p:tgtEl>
                                        <p:attrNameLst>
                                          <p:attrName>style.visibility</p:attrName>
                                        </p:attrNameLst>
                                      </p:cBhvr>
                                      <p:to>
                                        <p:strVal val="visible"/>
                                      </p:to>
                                    </p:set>
                                    <p:animEffect transition="in" filter="fade">
                                      <p:cBhvr>
                                        <p:cTn id="7" dur="1000"/>
                                        <p:tgtEl>
                                          <p:spTgt spid="1081"/>
                                        </p:tgtEl>
                                      </p:cBhvr>
                                    </p:animEffect>
                                    <p:anim calcmode="lin" valueType="num">
                                      <p:cBhvr>
                                        <p:cTn id="8" dur="1000" fill="hold"/>
                                        <p:tgtEl>
                                          <p:spTgt spid="1081"/>
                                        </p:tgtEl>
                                        <p:attrNameLst>
                                          <p:attrName>ppt_x</p:attrName>
                                        </p:attrNameLst>
                                      </p:cBhvr>
                                      <p:tavLst>
                                        <p:tav tm="0">
                                          <p:val>
                                            <p:strVal val="#ppt_x"/>
                                          </p:val>
                                        </p:tav>
                                        <p:tav tm="100000">
                                          <p:val>
                                            <p:strVal val="#ppt_x"/>
                                          </p:val>
                                        </p:tav>
                                      </p:tavLst>
                                    </p:anim>
                                    <p:anim calcmode="lin" valueType="num">
                                      <p:cBhvr>
                                        <p:cTn id="9" dur="1000" fill="hold"/>
                                        <p:tgtEl>
                                          <p:spTgt spid="108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80"/>
                                        </p:tgtEl>
                                        <p:attrNameLst>
                                          <p:attrName>style.visibility</p:attrName>
                                        </p:attrNameLst>
                                      </p:cBhvr>
                                      <p:to>
                                        <p:strVal val="visible"/>
                                      </p:to>
                                    </p:set>
                                    <p:animEffect transition="in" filter="fade">
                                      <p:cBhvr>
                                        <p:cTn id="12" dur="1000"/>
                                        <p:tgtEl>
                                          <p:spTgt spid="1080"/>
                                        </p:tgtEl>
                                      </p:cBhvr>
                                    </p:animEffect>
                                    <p:anim calcmode="lin" valueType="num">
                                      <p:cBhvr>
                                        <p:cTn id="13" dur="1000" fill="hold"/>
                                        <p:tgtEl>
                                          <p:spTgt spid="1080"/>
                                        </p:tgtEl>
                                        <p:attrNameLst>
                                          <p:attrName>ppt_x</p:attrName>
                                        </p:attrNameLst>
                                      </p:cBhvr>
                                      <p:tavLst>
                                        <p:tav tm="0">
                                          <p:val>
                                            <p:strVal val="#ppt_x"/>
                                          </p:val>
                                        </p:tav>
                                        <p:tav tm="100000">
                                          <p:val>
                                            <p:strVal val="#ppt_x"/>
                                          </p:val>
                                        </p:tav>
                                      </p:tavLst>
                                    </p:anim>
                                    <p:anim calcmode="lin" valueType="num">
                                      <p:cBhvr>
                                        <p:cTn id="14" dur="1000" fill="hold"/>
                                        <p:tgtEl>
                                          <p:spTgt spid="108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90"/>
                                        </p:tgtEl>
                                        <p:attrNameLst>
                                          <p:attrName>style.visibility</p:attrName>
                                        </p:attrNameLst>
                                      </p:cBhvr>
                                      <p:to>
                                        <p:strVal val="visible"/>
                                      </p:to>
                                    </p:set>
                                    <p:animEffect transition="in" filter="fade">
                                      <p:cBhvr>
                                        <p:cTn id="22" dur="1000"/>
                                        <p:tgtEl>
                                          <p:spTgt spid="1090"/>
                                        </p:tgtEl>
                                      </p:cBhvr>
                                    </p:animEffect>
                                    <p:anim calcmode="lin" valueType="num">
                                      <p:cBhvr>
                                        <p:cTn id="23" dur="1000" fill="hold"/>
                                        <p:tgtEl>
                                          <p:spTgt spid="1090"/>
                                        </p:tgtEl>
                                        <p:attrNameLst>
                                          <p:attrName>ppt_x</p:attrName>
                                        </p:attrNameLst>
                                      </p:cBhvr>
                                      <p:tavLst>
                                        <p:tav tm="0">
                                          <p:val>
                                            <p:strVal val="#ppt_x"/>
                                          </p:val>
                                        </p:tav>
                                        <p:tav tm="100000">
                                          <p:val>
                                            <p:strVal val="#ppt_x"/>
                                          </p:val>
                                        </p:tav>
                                      </p:tavLst>
                                    </p:anim>
                                    <p:anim calcmode="lin" valueType="num">
                                      <p:cBhvr>
                                        <p:cTn id="24" dur="1000" fill="hold"/>
                                        <p:tgtEl>
                                          <p:spTgt spid="10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0" grpId="0"/>
      <p:bldP spid="1081" grpId="0"/>
      <p:bldP spid="1090"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CustomShape 2"/>
          <p:cNvSpPr/>
          <p:nvPr/>
        </p:nvSpPr>
        <p:spPr>
          <a:xfrm>
            <a:off x="152640" y="1788230"/>
            <a:ext cx="33238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en-US" sz="1600" spc="-1" dirty="0" err="1">
                <a:latin typeface="Arial"/>
              </a:rPr>
              <a:t>Gérer</a:t>
            </a:r>
            <a:r>
              <a:rPr lang="en-US" sz="1600" spc="-1" dirty="0">
                <a:latin typeface="Arial"/>
              </a:rPr>
              <a:t> les </a:t>
            </a:r>
            <a:r>
              <a:rPr lang="en-US" sz="1600" spc="-1" dirty="0" err="1">
                <a:latin typeface="Arial"/>
              </a:rPr>
              <a:t>réclamations</a:t>
            </a:r>
            <a:endParaRPr lang="en-US" sz="1600" b="0" strike="noStrike" spc="-1" dirty="0">
              <a:latin typeface="Arial"/>
            </a:endParaRPr>
          </a:p>
        </p:txBody>
      </p:sp>
      <p:sp>
        <p:nvSpPr>
          <p:cNvPr id="1083" name="CustomShape 4"/>
          <p:cNvSpPr/>
          <p:nvPr/>
        </p:nvSpPr>
        <p:spPr>
          <a:xfrm>
            <a:off x="5654160" y="3563280"/>
            <a:ext cx="3277800" cy="49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fr-FR" sz="1600" spc="-1" dirty="0">
                <a:latin typeface="Calibri"/>
                <a:ea typeface="Calibri"/>
              </a:rPr>
              <a:t>Consulter le </a:t>
            </a:r>
            <a:r>
              <a:rPr lang="fr-FR" sz="1600" spc="-1" dirty="0" err="1">
                <a:latin typeface="Calibri"/>
                <a:ea typeface="Calibri"/>
              </a:rPr>
              <a:t>dashboard</a:t>
            </a:r>
            <a:r>
              <a:rPr lang="fr-FR" sz="1600" spc="-1" dirty="0">
                <a:latin typeface="Calibri"/>
                <a:ea typeface="Calibri"/>
              </a:rPr>
              <a:t> statique </a:t>
            </a:r>
            <a:endParaRPr lang="en-US" sz="1600" b="0" strike="noStrike" spc="-1" dirty="0">
              <a:latin typeface="Arial"/>
            </a:endParaRPr>
          </a:p>
        </p:txBody>
      </p:sp>
      <p:sp>
        <p:nvSpPr>
          <p:cNvPr id="1084" name="CustomShape 5"/>
          <p:cNvSpPr/>
          <p:nvPr/>
        </p:nvSpPr>
        <p:spPr>
          <a:xfrm flipV="1">
            <a:off x="3151080" y="420480"/>
            <a:ext cx="406800" cy="72000"/>
          </a:xfrm>
          <a:prstGeom prst="rect">
            <a:avLst/>
          </a:prstGeom>
          <a:solidFill>
            <a:schemeClr val="accent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5" name="CustomShape 6"/>
          <p:cNvSpPr/>
          <p:nvPr/>
        </p:nvSpPr>
        <p:spPr>
          <a:xfrm flipV="1">
            <a:off x="3614400" y="420480"/>
            <a:ext cx="406800" cy="72000"/>
          </a:xfrm>
          <a:prstGeom prst="rect">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6" name="CustomShape 7"/>
          <p:cNvSpPr/>
          <p:nvPr/>
        </p:nvSpPr>
        <p:spPr>
          <a:xfrm flipV="1">
            <a:off x="4093920" y="420480"/>
            <a:ext cx="406800" cy="72000"/>
          </a:xfrm>
          <a:prstGeom prst="rect">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7" name="CustomShape 8"/>
          <p:cNvSpPr/>
          <p:nvPr/>
        </p:nvSpPr>
        <p:spPr>
          <a:xfrm flipV="1">
            <a:off x="4557600" y="420480"/>
            <a:ext cx="406800" cy="72000"/>
          </a:xfrm>
          <a:prstGeom prst="rect">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8" name="CustomShape 9"/>
          <p:cNvSpPr/>
          <p:nvPr/>
        </p:nvSpPr>
        <p:spPr>
          <a:xfrm flipV="1">
            <a:off x="5022720" y="420480"/>
            <a:ext cx="405360" cy="72000"/>
          </a:xfrm>
          <a:prstGeom prst="rect">
            <a:avLst/>
          </a:prstGeom>
          <a:solidFill>
            <a:srgbClr val="92D05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89" name="CustomShape 10"/>
          <p:cNvSpPr/>
          <p:nvPr/>
        </p:nvSpPr>
        <p:spPr>
          <a:xfrm flipV="1">
            <a:off x="5481360" y="420480"/>
            <a:ext cx="406800" cy="72000"/>
          </a:xfrm>
          <a:prstGeom prst="rect">
            <a:avLst/>
          </a:prstGeom>
          <a:solidFill>
            <a:schemeClr val="accent6"/>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90" name="CustomShape 11"/>
          <p:cNvSpPr/>
          <p:nvPr/>
        </p:nvSpPr>
        <p:spPr>
          <a:xfrm>
            <a:off x="5689080" y="1782720"/>
            <a:ext cx="2986200" cy="8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fr-FR" sz="1600" spc="-1" dirty="0">
                <a:latin typeface="Calibri"/>
                <a:ea typeface="Calibri"/>
              </a:rPr>
              <a:t>Gérer le statu de réclamation</a:t>
            </a:r>
            <a:endParaRPr lang="en-US" sz="1600" b="0" strike="noStrike" spc="-1" dirty="0">
              <a:latin typeface="Arial"/>
            </a:endParaRPr>
          </a:p>
        </p:txBody>
      </p:sp>
      <p:sp>
        <p:nvSpPr>
          <p:cNvPr id="1091" name="CustomShape 12"/>
          <p:cNvSpPr/>
          <p:nvPr/>
        </p:nvSpPr>
        <p:spPr>
          <a:xfrm>
            <a:off x="174240" y="28764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800"/>
              </a:spcBef>
              <a:tabLst>
                <a:tab pos="0" algn="l"/>
              </a:tabLst>
            </a:pPr>
            <a:r>
              <a:rPr lang="fr-FR" sz="1800" b="1" strike="noStrike" spc="-1" dirty="0">
                <a:solidFill>
                  <a:srgbClr val="486794"/>
                </a:solidFill>
                <a:latin typeface="Arial"/>
                <a:ea typeface="DejaVu Sans"/>
              </a:rPr>
              <a:t>Besoins fonctionnels</a:t>
            </a:r>
            <a:endParaRPr lang="en-US" sz="1800" b="0" strike="noStrike" spc="-1" dirty="0">
              <a:latin typeface="Arial"/>
            </a:endParaRPr>
          </a:p>
        </p:txBody>
      </p:sp>
      <p:sp>
        <p:nvSpPr>
          <p:cNvPr id="1092" name="CustomShape 13"/>
          <p:cNvSpPr/>
          <p:nvPr/>
        </p:nvSpPr>
        <p:spPr>
          <a:xfrm>
            <a:off x="3854340" y="3541169"/>
            <a:ext cx="274212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b="1" strike="noStrike" spc="-1" dirty="0">
                <a:solidFill>
                  <a:srgbClr val="232C34"/>
                </a:solidFill>
                <a:latin typeface="Calibri"/>
                <a:ea typeface="DejaVu Sans"/>
              </a:rPr>
              <a:t>Technicien</a:t>
            </a:r>
            <a:endParaRPr lang="en-US" b="0" strike="noStrike" spc="-1" dirty="0">
              <a:latin typeface="Arial"/>
            </a:endParaRPr>
          </a:p>
        </p:txBody>
      </p:sp>
      <p:sp>
        <p:nvSpPr>
          <p:cNvPr id="2" name="CustomShape 8">
            <a:extLst>
              <a:ext uri="{FF2B5EF4-FFF2-40B4-BE49-F238E27FC236}">
                <a16:creationId xmlns:a16="http://schemas.microsoft.com/office/drawing/2014/main" id="{D841B633-E516-4856-AA86-498B88EC5A76}"/>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16" name="CustomShape 1">
            <a:extLst>
              <a:ext uri="{FF2B5EF4-FFF2-40B4-BE49-F238E27FC236}">
                <a16:creationId xmlns:a16="http://schemas.microsoft.com/office/drawing/2014/main" id="{12B26B42-C914-4F0F-A9B1-60AE39C7B514}"/>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13</a:t>
            </a:fld>
            <a:endParaRPr lang="en-US" sz="1350" b="0" strike="noStrike" spc="-1" dirty="0">
              <a:latin typeface="Arial"/>
            </a:endParaRPr>
          </a:p>
        </p:txBody>
      </p:sp>
      <p:sp>
        <p:nvSpPr>
          <p:cNvPr id="17" name="CustomShape 4">
            <a:extLst>
              <a:ext uri="{FF2B5EF4-FFF2-40B4-BE49-F238E27FC236}">
                <a16:creationId xmlns:a16="http://schemas.microsoft.com/office/drawing/2014/main" id="{B07823A7-03B4-4B89-9A77-605D880B5F1E}"/>
              </a:ext>
            </a:extLst>
          </p:cNvPr>
          <p:cNvSpPr/>
          <p:nvPr/>
        </p:nvSpPr>
        <p:spPr>
          <a:xfrm>
            <a:off x="3007620" y="4528440"/>
            <a:ext cx="3277800" cy="49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fr-FR" sz="1600" spc="-1" dirty="0">
                <a:latin typeface="Calibri"/>
                <a:ea typeface="Calibri"/>
              </a:rPr>
              <a:t>Consulter la liste des réclamations</a:t>
            </a:r>
            <a:endParaRPr lang="en-US" sz="1600" b="0" strike="noStrike" spc="-1" dirty="0">
              <a:latin typeface="Arial"/>
            </a:endParaRPr>
          </a:p>
        </p:txBody>
      </p:sp>
      <p:sp>
        <p:nvSpPr>
          <p:cNvPr id="18" name="CustomShape 1">
            <a:extLst>
              <a:ext uri="{FF2B5EF4-FFF2-40B4-BE49-F238E27FC236}">
                <a16:creationId xmlns:a16="http://schemas.microsoft.com/office/drawing/2014/main" id="{68BD5A03-C1A0-461F-9122-9D549A49D936}"/>
              </a:ext>
            </a:extLst>
          </p:cNvPr>
          <p:cNvSpPr/>
          <p:nvPr/>
        </p:nvSpPr>
        <p:spPr>
          <a:xfrm>
            <a:off x="142308" y="3563280"/>
            <a:ext cx="3277800" cy="49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fr-FR" sz="1600" b="0" strike="noStrike" spc="-1" dirty="0">
                <a:latin typeface="Calibri"/>
                <a:ea typeface="Calibri"/>
              </a:rPr>
              <a:t>Gérer les profils des </a:t>
            </a:r>
            <a:r>
              <a:rPr lang="fr-FR" sz="1600" spc="-1" dirty="0">
                <a:latin typeface="Calibri"/>
                <a:ea typeface="Calibri"/>
              </a:rPr>
              <a:t>é</a:t>
            </a:r>
            <a:r>
              <a:rPr lang="fr-FR" sz="1600" b="0" strike="noStrike" spc="-1" dirty="0">
                <a:latin typeface="Calibri"/>
                <a:ea typeface="Calibri"/>
              </a:rPr>
              <a:t>tudiant</a:t>
            </a:r>
            <a:endParaRPr lang="en-US" sz="1600" b="0" strike="noStrike" spc="-1" dirty="0">
              <a:latin typeface="Arial"/>
            </a:endParaRPr>
          </a:p>
        </p:txBody>
      </p:sp>
      <p:pic>
        <p:nvPicPr>
          <p:cNvPr id="20" name="Picture 2">
            <a:extLst>
              <a:ext uri="{FF2B5EF4-FFF2-40B4-BE49-F238E27FC236}">
                <a16:creationId xmlns:a16="http://schemas.microsoft.com/office/drawing/2014/main" id="{C584DAFA-4415-44AB-827D-73EB18FD1F78}"/>
              </a:ext>
            </a:extLst>
          </p:cNvPr>
          <p:cNvPicPr/>
          <p:nvPr/>
        </p:nvPicPr>
        <p:blipFill>
          <a:blip r:embed="rId4">
            <a:extLst>
              <a:ext uri="{28A0092B-C50C-407E-A947-70E740481C1C}">
                <a14:useLocalDpi xmlns:a14="http://schemas.microsoft.com/office/drawing/2010/main" val="0"/>
              </a:ext>
            </a:extLst>
          </a:blip>
          <a:srcRect/>
          <a:stretch/>
        </p:blipFill>
        <p:spPr>
          <a:xfrm>
            <a:off x="3481200" y="1478137"/>
            <a:ext cx="1806085" cy="1918103"/>
          </a:xfrm>
          <a:prstGeom prst="rect">
            <a:avLst/>
          </a:prstGeom>
          <a:ln>
            <a:noFill/>
          </a:ln>
        </p:spPr>
      </p:pic>
    </p:spTree>
    <p:extLst>
      <p:ext uri="{BB962C8B-B14F-4D97-AF65-F5344CB8AC3E}">
        <p14:creationId xmlns:p14="http://schemas.microsoft.com/office/powerpoint/2010/main" val="223189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81"/>
                                        </p:tgtEl>
                                        <p:attrNameLst>
                                          <p:attrName>style.visibility</p:attrName>
                                        </p:attrNameLst>
                                      </p:cBhvr>
                                      <p:to>
                                        <p:strVal val="visible"/>
                                      </p:to>
                                    </p:set>
                                    <p:anim calcmode="lin" valueType="num">
                                      <p:cBhvr additive="base">
                                        <p:cTn id="7" dur="500" fill="hold"/>
                                        <p:tgtEl>
                                          <p:spTgt spid="1081"/>
                                        </p:tgtEl>
                                        <p:attrNameLst>
                                          <p:attrName>ppt_x</p:attrName>
                                        </p:attrNameLst>
                                      </p:cBhvr>
                                      <p:tavLst>
                                        <p:tav tm="0">
                                          <p:val>
                                            <p:strVal val="#ppt_x"/>
                                          </p:val>
                                        </p:tav>
                                        <p:tav tm="100000">
                                          <p:val>
                                            <p:strVal val="#ppt_x"/>
                                          </p:val>
                                        </p:tav>
                                      </p:tavLst>
                                    </p:anim>
                                    <p:anim calcmode="lin" valueType="num">
                                      <p:cBhvr additive="base">
                                        <p:cTn id="8" dur="500" fill="hold"/>
                                        <p:tgtEl>
                                          <p:spTgt spid="108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83"/>
                                        </p:tgtEl>
                                        <p:attrNameLst>
                                          <p:attrName>style.visibility</p:attrName>
                                        </p:attrNameLst>
                                      </p:cBhvr>
                                      <p:to>
                                        <p:strVal val="visible"/>
                                      </p:to>
                                    </p:set>
                                    <p:anim calcmode="lin" valueType="num">
                                      <p:cBhvr additive="base">
                                        <p:cTn id="15" dur="500" fill="hold"/>
                                        <p:tgtEl>
                                          <p:spTgt spid="1083"/>
                                        </p:tgtEl>
                                        <p:attrNameLst>
                                          <p:attrName>ppt_x</p:attrName>
                                        </p:attrNameLst>
                                      </p:cBhvr>
                                      <p:tavLst>
                                        <p:tav tm="0">
                                          <p:val>
                                            <p:strVal val="#ppt_x"/>
                                          </p:val>
                                        </p:tav>
                                        <p:tav tm="100000">
                                          <p:val>
                                            <p:strVal val="#ppt_x"/>
                                          </p:val>
                                        </p:tav>
                                      </p:tavLst>
                                    </p:anim>
                                    <p:anim calcmode="lin" valueType="num">
                                      <p:cBhvr additive="base">
                                        <p:cTn id="16" dur="500" fill="hold"/>
                                        <p:tgtEl>
                                          <p:spTgt spid="108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90"/>
                                        </p:tgtEl>
                                        <p:attrNameLst>
                                          <p:attrName>style.visibility</p:attrName>
                                        </p:attrNameLst>
                                      </p:cBhvr>
                                      <p:to>
                                        <p:strVal val="visible"/>
                                      </p:to>
                                    </p:set>
                                    <p:anim calcmode="lin" valueType="num">
                                      <p:cBhvr additive="base">
                                        <p:cTn id="19" dur="500" fill="hold"/>
                                        <p:tgtEl>
                                          <p:spTgt spid="1090"/>
                                        </p:tgtEl>
                                        <p:attrNameLst>
                                          <p:attrName>ppt_x</p:attrName>
                                        </p:attrNameLst>
                                      </p:cBhvr>
                                      <p:tavLst>
                                        <p:tav tm="0">
                                          <p:val>
                                            <p:strVal val="#ppt_x"/>
                                          </p:val>
                                        </p:tav>
                                        <p:tav tm="100000">
                                          <p:val>
                                            <p:strVal val="#ppt_x"/>
                                          </p:val>
                                        </p:tav>
                                      </p:tavLst>
                                    </p:anim>
                                    <p:anim calcmode="lin" valueType="num">
                                      <p:cBhvr additive="base">
                                        <p:cTn id="20" dur="500" fill="hold"/>
                                        <p:tgtEl>
                                          <p:spTgt spid="109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1" grpId="0"/>
      <p:bldP spid="1083" grpId="0"/>
      <p:bldP spid="1090"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CustomShape 1"/>
          <p:cNvSpPr/>
          <p:nvPr/>
        </p:nvSpPr>
        <p:spPr>
          <a:xfrm>
            <a:off x="290520" y="2174062"/>
            <a:ext cx="2986200" cy="49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en-US" sz="1600" b="0" strike="noStrike" spc="-1" dirty="0" err="1">
                <a:solidFill>
                  <a:srgbClr val="232C34"/>
                </a:solidFill>
                <a:latin typeface="Calibri"/>
                <a:ea typeface="Calibri"/>
              </a:rPr>
              <a:t>Suivre</a:t>
            </a:r>
            <a:r>
              <a:rPr lang="en-US" sz="1600" b="0" strike="noStrike" spc="-1" dirty="0">
                <a:solidFill>
                  <a:srgbClr val="232C34"/>
                </a:solidFill>
                <a:latin typeface="Calibri"/>
                <a:ea typeface="Calibri"/>
              </a:rPr>
              <a:t> </a:t>
            </a:r>
            <a:r>
              <a:rPr lang="en-US" sz="1600" b="0" strike="noStrike" spc="-1" dirty="0" err="1">
                <a:solidFill>
                  <a:srgbClr val="232C34"/>
                </a:solidFill>
                <a:latin typeface="Calibri"/>
                <a:ea typeface="Calibri"/>
              </a:rPr>
              <a:t>l’état</a:t>
            </a:r>
            <a:r>
              <a:rPr lang="en-US" sz="1600" b="0" strike="noStrike" spc="-1" dirty="0">
                <a:solidFill>
                  <a:srgbClr val="232C34"/>
                </a:solidFill>
                <a:latin typeface="Calibri"/>
                <a:ea typeface="Calibri"/>
              </a:rPr>
              <a:t> de </a:t>
            </a:r>
            <a:r>
              <a:rPr lang="en-US" sz="1600" b="0" strike="noStrike" spc="-1" dirty="0" err="1">
                <a:solidFill>
                  <a:srgbClr val="232C34"/>
                </a:solidFill>
                <a:latin typeface="Calibri"/>
                <a:ea typeface="Calibri"/>
              </a:rPr>
              <a:t>réclamation</a:t>
            </a:r>
            <a:endParaRPr lang="en-US" sz="1600" b="0" strike="noStrike" spc="-1" dirty="0">
              <a:latin typeface="Arial"/>
            </a:endParaRPr>
          </a:p>
          <a:p>
            <a:pPr>
              <a:lnSpc>
                <a:spcPct val="100000"/>
              </a:lnSpc>
              <a:spcBef>
                <a:spcPts val="1800"/>
              </a:spcBef>
            </a:pPr>
            <a:endParaRPr lang="en-US" sz="1600" b="0" strike="noStrike" spc="-1" dirty="0">
              <a:latin typeface="Arial"/>
            </a:endParaRPr>
          </a:p>
          <a:p>
            <a:pPr>
              <a:lnSpc>
                <a:spcPct val="100000"/>
              </a:lnSpc>
              <a:spcBef>
                <a:spcPts val="1800"/>
              </a:spcBef>
            </a:pPr>
            <a:endParaRPr lang="en-US" sz="1600" b="0" strike="noStrike" spc="-1" dirty="0">
              <a:latin typeface="Arial"/>
            </a:endParaRPr>
          </a:p>
        </p:txBody>
      </p:sp>
      <p:sp>
        <p:nvSpPr>
          <p:cNvPr id="1095" name="CustomShape 2"/>
          <p:cNvSpPr/>
          <p:nvPr/>
        </p:nvSpPr>
        <p:spPr>
          <a:xfrm>
            <a:off x="290520" y="1359684"/>
            <a:ext cx="33238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en-US" sz="1600" spc="-1" dirty="0" err="1">
                <a:solidFill>
                  <a:srgbClr val="232C34"/>
                </a:solidFill>
                <a:latin typeface="Calibri"/>
              </a:rPr>
              <a:t>Envoyer</a:t>
            </a:r>
            <a:r>
              <a:rPr lang="en-US" sz="1600" spc="-1" dirty="0">
                <a:solidFill>
                  <a:srgbClr val="232C34"/>
                </a:solidFill>
                <a:latin typeface="Calibri"/>
              </a:rPr>
              <a:t> le </a:t>
            </a:r>
            <a:r>
              <a:rPr lang="en-US" sz="1600" spc="-1" dirty="0" err="1">
                <a:solidFill>
                  <a:srgbClr val="232C34"/>
                </a:solidFill>
                <a:latin typeface="Calibri"/>
              </a:rPr>
              <a:t>récalamation</a:t>
            </a:r>
            <a:endParaRPr lang="en-US" sz="1600" b="0" strike="noStrike" spc="-1" dirty="0">
              <a:latin typeface="Arial"/>
            </a:endParaRPr>
          </a:p>
        </p:txBody>
      </p:sp>
      <p:sp>
        <p:nvSpPr>
          <p:cNvPr id="1096" name="CustomShape 3"/>
          <p:cNvSpPr/>
          <p:nvPr/>
        </p:nvSpPr>
        <p:spPr>
          <a:xfrm>
            <a:off x="4297320" y="3144573"/>
            <a:ext cx="195084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b="1" strike="noStrike" spc="-1" dirty="0">
                <a:solidFill>
                  <a:srgbClr val="232C34"/>
                </a:solidFill>
                <a:latin typeface="Calibri"/>
                <a:ea typeface="DejaVu Sans"/>
              </a:rPr>
              <a:t>Etudiant</a:t>
            </a:r>
            <a:endParaRPr lang="en-US" b="0" strike="noStrike" spc="-1" dirty="0">
              <a:latin typeface="Arial"/>
            </a:endParaRPr>
          </a:p>
        </p:txBody>
      </p:sp>
      <p:sp>
        <p:nvSpPr>
          <p:cNvPr id="1098" name="CustomShape 5"/>
          <p:cNvSpPr/>
          <p:nvPr/>
        </p:nvSpPr>
        <p:spPr>
          <a:xfrm flipV="1">
            <a:off x="3151080" y="420480"/>
            <a:ext cx="406800" cy="72000"/>
          </a:xfrm>
          <a:prstGeom prst="rect">
            <a:avLst/>
          </a:prstGeom>
          <a:solidFill>
            <a:schemeClr val="accent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99" name="CustomShape 6"/>
          <p:cNvSpPr/>
          <p:nvPr/>
        </p:nvSpPr>
        <p:spPr>
          <a:xfrm flipV="1">
            <a:off x="3614400" y="420480"/>
            <a:ext cx="406800" cy="72000"/>
          </a:xfrm>
          <a:prstGeom prst="rect">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00" name="CustomShape 7"/>
          <p:cNvSpPr/>
          <p:nvPr/>
        </p:nvSpPr>
        <p:spPr>
          <a:xfrm flipV="1">
            <a:off x="4093920" y="420480"/>
            <a:ext cx="406800" cy="72000"/>
          </a:xfrm>
          <a:prstGeom prst="rect">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01" name="CustomShape 8"/>
          <p:cNvSpPr/>
          <p:nvPr/>
        </p:nvSpPr>
        <p:spPr>
          <a:xfrm flipV="1">
            <a:off x="4557600" y="420480"/>
            <a:ext cx="406800" cy="72000"/>
          </a:xfrm>
          <a:prstGeom prst="rect">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02" name="CustomShape 9"/>
          <p:cNvSpPr/>
          <p:nvPr/>
        </p:nvSpPr>
        <p:spPr>
          <a:xfrm flipV="1">
            <a:off x="5022720" y="420480"/>
            <a:ext cx="405360" cy="72000"/>
          </a:xfrm>
          <a:prstGeom prst="rect">
            <a:avLst/>
          </a:prstGeom>
          <a:solidFill>
            <a:srgbClr val="92D05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03" name="CustomShape 10"/>
          <p:cNvSpPr/>
          <p:nvPr/>
        </p:nvSpPr>
        <p:spPr>
          <a:xfrm flipV="1">
            <a:off x="5481360" y="420480"/>
            <a:ext cx="406800" cy="72000"/>
          </a:xfrm>
          <a:prstGeom prst="rect">
            <a:avLst/>
          </a:prstGeom>
          <a:solidFill>
            <a:schemeClr val="accent6"/>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104" name="Image 21"/>
          <p:cNvPicPr/>
          <p:nvPr/>
        </p:nvPicPr>
        <p:blipFill>
          <a:blip r:embed="rId4">
            <a:extLst>
              <a:ext uri="{28A0092B-C50C-407E-A947-70E740481C1C}">
                <a14:useLocalDpi xmlns:a14="http://schemas.microsoft.com/office/drawing/2010/main" val="0"/>
              </a:ext>
            </a:extLst>
          </a:blip>
          <a:srcRect/>
          <a:stretch/>
        </p:blipFill>
        <p:spPr>
          <a:xfrm>
            <a:off x="3919678" y="1494851"/>
            <a:ext cx="1508402" cy="1559070"/>
          </a:xfrm>
          <a:prstGeom prst="rect">
            <a:avLst/>
          </a:prstGeom>
          <a:ln>
            <a:noFill/>
          </a:ln>
        </p:spPr>
      </p:pic>
      <p:sp>
        <p:nvSpPr>
          <p:cNvPr id="1105" name="CustomShape 11"/>
          <p:cNvSpPr/>
          <p:nvPr/>
        </p:nvSpPr>
        <p:spPr>
          <a:xfrm>
            <a:off x="174240" y="28764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800"/>
              </a:spcBef>
              <a:tabLst>
                <a:tab pos="0" algn="l"/>
              </a:tabLst>
            </a:pPr>
            <a:r>
              <a:rPr lang="fr-FR" sz="1800" b="1" strike="noStrike" spc="-1">
                <a:solidFill>
                  <a:srgbClr val="486794"/>
                </a:solidFill>
                <a:latin typeface="Arial"/>
                <a:ea typeface="DejaVu Sans"/>
              </a:rPr>
              <a:t>Besoins fonctionnels</a:t>
            </a:r>
            <a:endParaRPr lang="en-US" sz="1800" b="0" strike="noStrike" spc="-1">
              <a:latin typeface="Arial"/>
            </a:endParaRPr>
          </a:p>
        </p:txBody>
      </p:sp>
      <p:sp>
        <p:nvSpPr>
          <p:cNvPr id="1110" name="CustomShape 16"/>
          <p:cNvSpPr/>
          <p:nvPr/>
        </p:nvSpPr>
        <p:spPr>
          <a:xfrm>
            <a:off x="290520" y="2988878"/>
            <a:ext cx="3267360" cy="49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en-US" sz="1600" b="0" strike="noStrike" spc="-1" dirty="0">
                <a:solidFill>
                  <a:srgbClr val="232C34"/>
                </a:solidFill>
                <a:latin typeface="Calibri"/>
                <a:ea typeface="Calibri"/>
              </a:rPr>
              <a:t>Consulter la </a:t>
            </a:r>
            <a:r>
              <a:rPr lang="en-US" sz="1600" b="0" strike="noStrike" spc="-1" dirty="0" err="1">
                <a:solidFill>
                  <a:srgbClr val="232C34"/>
                </a:solidFill>
                <a:latin typeface="Calibri"/>
                <a:ea typeface="Calibri"/>
              </a:rPr>
              <a:t>liste</a:t>
            </a:r>
            <a:r>
              <a:rPr lang="en-US" sz="1600" b="0" strike="noStrike" spc="-1" dirty="0">
                <a:solidFill>
                  <a:srgbClr val="232C34"/>
                </a:solidFill>
                <a:latin typeface="Calibri"/>
                <a:ea typeface="Calibri"/>
              </a:rPr>
              <a:t> de reclamations de son </a:t>
            </a:r>
            <a:r>
              <a:rPr lang="en-US" sz="1600" b="0" strike="noStrike" spc="-1" dirty="0" err="1">
                <a:solidFill>
                  <a:srgbClr val="232C34"/>
                </a:solidFill>
                <a:latin typeface="Calibri"/>
                <a:ea typeface="Calibri"/>
              </a:rPr>
              <a:t>profil</a:t>
            </a:r>
            <a:endParaRPr lang="en-US" sz="1600" b="0" strike="noStrike" spc="-1" dirty="0">
              <a:latin typeface="Arial"/>
            </a:endParaRPr>
          </a:p>
          <a:p>
            <a:pPr>
              <a:lnSpc>
                <a:spcPct val="100000"/>
              </a:lnSpc>
              <a:spcBef>
                <a:spcPts val="1800"/>
              </a:spcBef>
            </a:pPr>
            <a:endParaRPr lang="en-US" sz="1600" b="0" strike="noStrike" spc="-1" dirty="0">
              <a:latin typeface="Arial"/>
            </a:endParaRPr>
          </a:p>
          <a:p>
            <a:pPr>
              <a:lnSpc>
                <a:spcPct val="100000"/>
              </a:lnSpc>
              <a:spcBef>
                <a:spcPts val="1800"/>
              </a:spcBef>
            </a:pPr>
            <a:endParaRPr lang="en-US" sz="1600" b="0" strike="noStrike" spc="-1" dirty="0">
              <a:latin typeface="Arial"/>
            </a:endParaRPr>
          </a:p>
        </p:txBody>
      </p:sp>
      <p:sp>
        <p:nvSpPr>
          <p:cNvPr id="2" name="CustomShape 8">
            <a:extLst>
              <a:ext uri="{FF2B5EF4-FFF2-40B4-BE49-F238E27FC236}">
                <a16:creationId xmlns:a16="http://schemas.microsoft.com/office/drawing/2014/main" id="{64CB3AB0-94E4-4CBE-9B3E-A6DC0558D786}"/>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pc="-1" dirty="0">
                <a:solidFill>
                  <a:srgbClr val="999999"/>
                </a:solidFill>
                <a:latin typeface="Calibri"/>
              </a:rPr>
              <a:t> CONCEPTION </a:t>
            </a:r>
            <a:r>
              <a:rPr lang="fr-FR" sz="1150" b="1" strike="noStrike" spc="-1" dirty="0">
                <a:solidFill>
                  <a:srgbClr val="999999"/>
                </a:solidFill>
                <a:latin typeface="Calibri"/>
                <a:ea typeface="DejaVu Sans"/>
              </a:rPr>
              <a:t>&amp;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19" name="CustomShape 1">
            <a:extLst>
              <a:ext uri="{FF2B5EF4-FFF2-40B4-BE49-F238E27FC236}">
                <a16:creationId xmlns:a16="http://schemas.microsoft.com/office/drawing/2014/main" id="{610931F1-010F-4AE4-A674-1FD58BC448B4}"/>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14</a:t>
            </a:fld>
            <a:endParaRPr lang="en-US" sz="1350" b="0" strike="noStrike" spc="-1" dirty="0">
              <a:latin typeface="Arial"/>
            </a:endParaRPr>
          </a:p>
        </p:txBody>
      </p:sp>
      <p:sp>
        <p:nvSpPr>
          <p:cNvPr id="23" name="CustomShape 4">
            <a:extLst>
              <a:ext uri="{FF2B5EF4-FFF2-40B4-BE49-F238E27FC236}">
                <a16:creationId xmlns:a16="http://schemas.microsoft.com/office/drawing/2014/main" id="{0E8705AD-F1EB-4DC6-9D78-46CCDB99396E}"/>
              </a:ext>
            </a:extLst>
          </p:cNvPr>
          <p:cNvSpPr/>
          <p:nvPr/>
        </p:nvSpPr>
        <p:spPr>
          <a:xfrm>
            <a:off x="290520" y="4030929"/>
            <a:ext cx="2986200" cy="49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fr-FR" sz="1600" spc="-1" dirty="0">
                <a:solidFill>
                  <a:srgbClr val="232C34"/>
                </a:solidFill>
                <a:latin typeface="Calibri"/>
                <a:ea typeface="Calibri"/>
              </a:rPr>
              <a:t>Consulter le </a:t>
            </a:r>
            <a:r>
              <a:rPr lang="fr-FR" sz="1600" spc="-1" dirty="0" err="1">
                <a:solidFill>
                  <a:srgbClr val="232C34"/>
                </a:solidFill>
                <a:latin typeface="Calibri"/>
                <a:ea typeface="Calibri"/>
              </a:rPr>
              <a:t>dashboard</a:t>
            </a:r>
            <a:endParaRPr lang="en-US" sz="1600" b="0" strike="noStrike" spc="-1" dirty="0">
              <a:latin typeface="Arial"/>
            </a:endParaRPr>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95"/>
                                        </p:tgtEl>
                                        <p:attrNameLst>
                                          <p:attrName>style.visibility</p:attrName>
                                        </p:attrNameLst>
                                      </p:cBhvr>
                                      <p:to>
                                        <p:strVal val="visible"/>
                                      </p:to>
                                    </p:set>
                                    <p:animEffect transition="in" filter="fade">
                                      <p:cBhvr>
                                        <p:cTn id="7" dur="1000"/>
                                        <p:tgtEl>
                                          <p:spTgt spid="1095"/>
                                        </p:tgtEl>
                                      </p:cBhvr>
                                    </p:animEffect>
                                    <p:anim calcmode="lin" valueType="num">
                                      <p:cBhvr>
                                        <p:cTn id="8" dur="1000" fill="hold"/>
                                        <p:tgtEl>
                                          <p:spTgt spid="1095"/>
                                        </p:tgtEl>
                                        <p:attrNameLst>
                                          <p:attrName>ppt_x</p:attrName>
                                        </p:attrNameLst>
                                      </p:cBhvr>
                                      <p:tavLst>
                                        <p:tav tm="0">
                                          <p:val>
                                            <p:strVal val="#ppt_x"/>
                                          </p:val>
                                        </p:tav>
                                        <p:tav tm="100000">
                                          <p:val>
                                            <p:strVal val="#ppt_x"/>
                                          </p:val>
                                        </p:tav>
                                      </p:tavLst>
                                    </p:anim>
                                    <p:anim calcmode="lin" valueType="num">
                                      <p:cBhvr>
                                        <p:cTn id="9" dur="1000" fill="hold"/>
                                        <p:tgtEl>
                                          <p:spTgt spid="109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4"/>
                                        </p:tgtEl>
                                        <p:attrNameLst>
                                          <p:attrName>style.visibility</p:attrName>
                                        </p:attrNameLst>
                                      </p:cBhvr>
                                      <p:to>
                                        <p:strVal val="visible"/>
                                      </p:to>
                                    </p:set>
                                    <p:animEffect transition="in" filter="fade">
                                      <p:cBhvr>
                                        <p:cTn id="12" dur="1000"/>
                                        <p:tgtEl>
                                          <p:spTgt spid="1094"/>
                                        </p:tgtEl>
                                      </p:cBhvr>
                                    </p:animEffect>
                                    <p:anim calcmode="lin" valueType="num">
                                      <p:cBhvr>
                                        <p:cTn id="13" dur="1000" fill="hold"/>
                                        <p:tgtEl>
                                          <p:spTgt spid="1094"/>
                                        </p:tgtEl>
                                        <p:attrNameLst>
                                          <p:attrName>ppt_x</p:attrName>
                                        </p:attrNameLst>
                                      </p:cBhvr>
                                      <p:tavLst>
                                        <p:tav tm="0">
                                          <p:val>
                                            <p:strVal val="#ppt_x"/>
                                          </p:val>
                                        </p:tav>
                                        <p:tav tm="100000">
                                          <p:val>
                                            <p:strVal val="#ppt_x"/>
                                          </p:val>
                                        </p:tav>
                                      </p:tavLst>
                                    </p:anim>
                                    <p:anim calcmode="lin" valueType="num">
                                      <p:cBhvr>
                                        <p:cTn id="14" dur="1000" fill="hold"/>
                                        <p:tgtEl>
                                          <p:spTgt spid="109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10"/>
                                        </p:tgtEl>
                                        <p:attrNameLst>
                                          <p:attrName>style.visibility</p:attrName>
                                        </p:attrNameLst>
                                      </p:cBhvr>
                                      <p:to>
                                        <p:strVal val="visible"/>
                                      </p:to>
                                    </p:set>
                                    <p:animEffect transition="in" filter="fade">
                                      <p:cBhvr>
                                        <p:cTn id="17" dur="1000"/>
                                        <p:tgtEl>
                                          <p:spTgt spid="1110"/>
                                        </p:tgtEl>
                                      </p:cBhvr>
                                    </p:animEffect>
                                    <p:anim calcmode="lin" valueType="num">
                                      <p:cBhvr>
                                        <p:cTn id="18" dur="1000" fill="hold"/>
                                        <p:tgtEl>
                                          <p:spTgt spid="1110"/>
                                        </p:tgtEl>
                                        <p:attrNameLst>
                                          <p:attrName>ppt_x</p:attrName>
                                        </p:attrNameLst>
                                      </p:cBhvr>
                                      <p:tavLst>
                                        <p:tav tm="0">
                                          <p:val>
                                            <p:strVal val="#ppt_x"/>
                                          </p:val>
                                        </p:tav>
                                        <p:tav tm="100000">
                                          <p:val>
                                            <p:strVal val="#ppt_x"/>
                                          </p:val>
                                        </p:tav>
                                      </p:tavLst>
                                    </p:anim>
                                    <p:anim calcmode="lin" valueType="num">
                                      <p:cBhvr>
                                        <p:cTn id="19" dur="1000" fill="hold"/>
                                        <p:tgtEl>
                                          <p:spTgt spid="11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4" grpId="0"/>
      <p:bldP spid="1095" grpId="0"/>
      <p:bldP spid="1110"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CustomShape 2"/>
          <p:cNvSpPr/>
          <p:nvPr/>
        </p:nvSpPr>
        <p:spPr>
          <a:xfrm>
            <a:off x="290520" y="1359684"/>
            <a:ext cx="33238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71080" indent="-270000">
              <a:lnSpc>
                <a:spcPct val="100000"/>
              </a:lnSpc>
              <a:spcBef>
                <a:spcPts val="1800"/>
              </a:spcBef>
              <a:buSzPct val="100051"/>
              <a:buBlip>
                <a:blip r:embed="rId3"/>
              </a:buBlip>
            </a:pPr>
            <a:r>
              <a:rPr lang="en-US" sz="1600" spc="-1" dirty="0" err="1">
                <a:solidFill>
                  <a:srgbClr val="232C34"/>
                </a:solidFill>
                <a:latin typeface="Calibri"/>
              </a:rPr>
              <a:t>Diagrame</a:t>
            </a:r>
            <a:r>
              <a:rPr lang="en-US" sz="1600" spc="-1" dirty="0">
                <a:solidFill>
                  <a:srgbClr val="232C34"/>
                </a:solidFill>
                <a:latin typeface="Calibri"/>
              </a:rPr>
              <a:t> de </a:t>
            </a:r>
            <a:r>
              <a:rPr lang="en-US" sz="1600" spc="-1" dirty="0" err="1">
                <a:solidFill>
                  <a:srgbClr val="232C34"/>
                </a:solidFill>
                <a:latin typeface="Calibri"/>
              </a:rPr>
              <a:t>gant</a:t>
            </a:r>
            <a:endParaRPr lang="en-US" sz="1600" spc="-1" dirty="0">
              <a:solidFill>
                <a:srgbClr val="232C34"/>
              </a:solidFill>
              <a:latin typeface="Calibri"/>
            </a:endParaRPr>
          </a:p>
        </p:txBody>
      </p:sp>
      <p:sp>
        <p:nvSpPr>
          <p:cNvPr id="1098" name="CustomShape 5"/>
          <p:cNvSpPr/>
          <p:nvPr/>
        </p:nvSpPr>
        <p:spPr>
          <a:xfrm flipV="1">
            <a:off x="3151080" y="420480"/>
            <a:ext cx="406800" cy="72000"/>
          </a:xfrm>
          <a:prstGeom prst="rect">
            <a:avLst/>
          </a:prstGeom>
          <a:solidFill>
            <a:schemeClr val="accent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99" name="CustomShape 6"/>
          <p:cNvSpPr/>
          <p:nvPr/>
        </p:nvSpPr>
        <p:spPr>
          <a:xfrm flipV="1">
            <a:off x="3614400" y="420480"/>
            <a:ext cx="406800" cy="72000"/>
          </a:xfrm>
          <a:prstGeom prst="rect">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00" name="CustomShape 7"/>
          <p:cNvSpPr/>
          <p:nvPr/>
        </p:nvSpPr>
        <p:spPr>
          <a:xfrm flipV="1">
            <a:off x="4093920" y="420480"/>
            <a:ext cx="406800" cy="72000"/>
          </a:xfrm>
          <a:prstGeom prst="rect">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01" name="CustomShape 8"/>
          <p:cNvSpPr/>
          <p:nvPr/>
        </p:nvSpPr>
        <p:spPr>
          <a:xfrm flipV="1">
            <a:off x="4557600" y="420480"/>
            <a:ext cx="406800" cy="72000"/>
          </a:xfrm>
          <a:prstGeom prst="rect">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02" name="CustomShape 9"/>
          <p:cNvSpPr/>
          <p:nvPr/>
        </p:nvSpPr>
        <p:spPr>
          <a:xfrm flipV="1">
            <a:off x="5022720" y="420480"/>
            <a:ext cx="405360" cy="72000"/>
          </a:xfrm>
          <a:prstGeom prst="rect">
            <a:avLst/>
          </a:prstGeom>
          <a:solidFill>
            <a:srgbClr val="92D05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03" name="CustomShape 10"/>
          <p:cNvSpPr/>
          <p:nvPr/>
        </p:nvSpPr>
        <p:spPr>
          <a:xfrm flipV="1">
            <a:off x="5481360" y="420480"/>
            <a:ext cx="406800" cy="72000"/>
          </a:xfrm>
          <a:prstGeom prst="rect">
            <a:avLst/>
          </a:prstGeom>
          <a:solidFill>
            <a:schemeClr val="accent6"/>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05" name="CustomShape 11"/>
          <p:cNvSpPr/>
          <p:nvPr/>
        </p:nvSpPr>
        <p:spPr>
          <a:xfrm>
            <a:off x="174240" y="28764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800"/>
              </a:spcBef>
              <a:tabLst>
                <a:tab pos="0" algn="l"/>
              </a:tabLst>
            </a:pPr>
            <a:r>
              <a:rPr lang="fr-FR" sz="1800" b="1" strike="noStrike" spc="-1">
                <a:solidFill>
                  <a:srgbClr val="486794"/>
                </a:solidFill>
                <a:latin typeface="Arial"/>
                <a:ea typeface="DejaVu Sans"/>
              </a:rPr>
              <a:t>Besoins fonctionnels</a:t>
            </a:r>
            <a:endParaRPr lang="en-US" sz="1800" b="0" strike="noStrike" spc="-1">
              <a:latin typeface="Arial"/>
            </a:endParaRPr>
          </a:p>
        </p:txBody>
      </p:sp>
      <p:sp>
        <p:nvSpPr>
          <p:cNvPr id="2" name="CustomShape 8">
            <a:extLst>
              <a:ext uri="{FF2B5EF4-FFF2-40B4-BE49-F238E27FC236}">
                <a16:creationId xmlns:a16="http://schemas.microsoft.com/office/drawing/2014/main" id="{64CB3AB0-94E4-4CBE-9B3E-A6DC0558D786}"/>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pc="-1" dirty="0">
                <a:solidFill>
                  <a:srgbClr val="999999"/>
                </a:solidFill>
                <a:latin typeface="Calibri"/>
              </a:rPr>
              <a:t> CONCEPTION </a:t>
            </a:r>
            <a:r>
              <a:rPr lang="fr-FR" sz="1150" b="1" strike="noStrike" spc="-1" dirty="0">
                <a:solidFill>
                  <a:srgbClr val="999999"/>
                </a:solidFill>
                <a:latin typeface="Calibri"/>
                <a:ea typeface="DejaVu Sans"/>
              </a:rPr>
              <a:t>&amp;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19" name="CustomShape 1">
            <a:extLst>
              <a:ext uri="{FF2B5EF4-FFF2-40B4-BE49-F238E27FC236}">
                <a16:creationId xmlns:a16="http://schemas.microsoft.com/office/drawing/2014/main" id="{610931F1-010F-4AE4-A674-1FD58BC448B4}"/>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15</a:t>
            </a:fld>
            <a:endParaRPr lang="en-US" sz="1350" b="0" strike="noStrike" spc="-1" dirty="0">
              <a:latin typeface="Arial"/>
            </a:endParaRPr>
          </a:p>
        </p:txBody>
      </p:sp>
    </p:spTree>
    <p:extLst>
      <p:ext uri="{BB962C8B-B14F-4D97-AF65-F5344CB8AC3E}">
        <p14:creationId xmlns:p14="http://schemas.microsoft.com/office/powerpoint/2010/main" val="2565202207"/>
      </p:ext>
    </p:extLst>
  </p:cSld>
  <p:clrMapOvr>
    <a:masterClrMapping/>
  </p:clrMapOvr>
  <p:transition spd="med">
    <p:pull dir="r"/>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095"/>
                                        </p:tgtEl>
                                        <p:attrNameLst>
                                          <p:attrName>style.visibility</p:attrName>
                                        </p:attrNameLst>
                                      </p:cBhvr>
                                      <p:to>
                                        <p:strVal val="visible"/>
                                      </p:to>
                                    </p:set>
                                    <p:animEffect transition="in" filter="fade">
                                      <p:cBhvr additive="repl">
                                        <p:cTn id="7" dur="1000"/>
                                        <p:tgtEl>
                                          <p:spTgt spid="1095"/>
                                        </p:tgtEl>
                                      </p:cBhvr>
                                    </p:animEffect>
                                    <p:anim calcmode="lin" valueType="num">
                                      <p:cBhvr additive="repl">
                                        <p:cTn id="8" dur="1000" fill="hold"/>
                                        <p:tgtEl>
                                          <p:spTgt spid="1095"/>
                                        </p:tgtEl>
                                        <p:attrNameLst>
                                          <p:attrName>ppt_x</p:attrName>
                                        </p:attrNameLst>
                                      </p:cBhvr>
                                      <p:tavLst>
                                        <p:tav tm="0">
                                          <p:val>
                                            <p:strVal val="#ppt_x"/>
                                          </p:val>
                                        </p:tav>
                                        <p:tav tm="100000">
                                          <p:val>
                                            <p:strVal val="#ppt_x"/>
                                          </p:val>
                                        </p:tav>
                                      </p:tavLst>
                                    </p:anim>
                                    <p:anim calcmode="lin" valueType="num">
                                      <p:cBhvr additive="repl">
                                        <p:cTn id="9" dur="1000" fill="hold"/>
                                        <p:tgtEl>
                                          <p:spTgt spid="10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 name="Group 1"/>
          <p:cNvGrpSpPr/>
          <p:nvPr/>
        </p:nvGrpSpPr>
        <p:grpSpPr>
          <a:xfrm rot="2694618">
            <a:off x="6851699" y="287533"/>
            <a:ext cx="4349160" cy="4683240"/>
            <a:chOff x="6110280" y="-2211120"/>
            <a:chExt cx="4349160" cy="4683240"/>
          </a:xfrm>
        </p:grpSpPr>
        <p:sp>
          <p:nvSpPr>
            <p:cNvPr id="1127" name="CustomShape 2"/>
            <p:cNvSpPr/>
            <p:nvPr/>
          </p:nvSpPr>
          <p:spPr>
            <a:xfrm rot="13280400">
              <a:off x="8862480" y="882360"/>
              <a:ext cx="434520" cy="538560"/>
            </a:xfrm>
            <a:custGeom>
              <a:avLst/>
              <a:gdLst/>
              <a:ahLst/>
              <a:cxnLst/>
              <a:rect l="l" t="t" r="r" b="b"/>
              <a:pathLst>
                <a:path w="1031" h="1278">
                  <a:moveTo>
                    <a:pt x="0" y="639"/>
                  </a:moveTo>
                  <a:lnTo>
                    <a:pt x="1030" y="1277"/>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28" name="CustomShape 3"/>
            <p:cNvSpPr/>
            <p:nvPr/>
          </p:nvSpPr>
          <p:spPr>
            <a:xfrm rot="13280400">
              <a:off x="8069040" y="-176760"/>
              <a:ext cx="434520" cy="53856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29" name="CustomShape 4"/>
            <p:cNvSpPr/>
            <p:nvPr/>
          </p:nvSpPr>
          <p:spPr>
            <a:xfrm rot="13280400">
              <a:off x="8416800" y="-58464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30" name="CustomShape 5"/>
            <p:cNvSpPr/>
            <p:nvPr/>
          </p:nvSpPr>
          <p:spPr>
            <a:xfrm rot="13280400">
              <a:off x="8771760" y="-988200"/>
              <a:ext cx="434520" cy="538560"/>
            </a:xfrm>
            <a:custGeom>
              <a:avLst/>
              <a:gdLst/>
              <a:ahLst/>
              <a:cxnLst/>
              <a:rect l="l" t="t" r="r" b="b"/>
              <a:pathLst>
                <a:path w="1030" h="1277">
                  <a:moveTo>
                    <a:pt x="0" y="639"/>
                  </a:moveTo>
                  <a:lnTo>
                    <a:pt x="1029" y="1276"/>
                  </a:lnTo>
                  <a:lnTo>
                    <a:pt x="1029"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31" name="CustomShape 6"/>
            <p:cNvSpPr/>
            <p:nvPr/>
          </p:nvSpPr>
          <p:spPr>
            <a:xfrm rot="13280400">
              <a:off x="8722800" y="382680"/>
              <a:ext cx="434520" cy="53676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32" name="CustomShape 7"/>
            <p:cNvSpPr/>
            <p:nvPr/>
          </p:nvSpPr>
          <p:spPr>
            <a:xfrm rot="13280400">
              <a:off x="8575200" y="-105120"/>
              <a:ext cx="434520" cy="536760"/>
            </a:xfrm>
            <a:custGeom>
              <a:avLst/>
              <a:gdLst/>
              <a:ahLst/>
              <a:cxnLst/>
              <a:rect l="l" t="t" r="r" b="b"/>
              <a:pathLst>
                <a:path w="1032" h="1275">
                  <a:moveTo>
                    <a:pt x="0" y="636"/>
                  </a:moveTo>
                  <a:lnTo>
                    <a:pt x="1031" y="1274"/>
                  </a:lnTo>
                  <a:lnTo>
                    <a:pt x="1031" y="0"/>
                  </a:lnTo>
                  <a:lnTo>
                    <a:pt x="0" y="636"/>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33" name="CustomShape 8"/>
            <p:cNvSpPr/>
            <p:nvPr/>
          </p:nvSpPr>
          <p:spPr>
            <a:xfrm rot="13280400">
              <a:off x="8516160" y="1276560"/>
              <a:ext cx="434520" cy="536760"/>
            </a:xfrm>
            <a:custGeom>
              <a:avLst/>
              <a:gdLst/>
              <a:ahLst/>
              <a:cxnLst/>
              <a:rect l="l" t="t" r="r" b="b"/>
              <a:pathLst>
                <a:path w="1031" h="1276">
                  <a:moveTo>
                    <a:pt x="0" y="637"/>
                  </a:moveTo>
                  <a:lnTo>
                    <a:pt x="1030" y="1275"/>
                  </a:lnTo>
                  <a:lnTo>
                    <a:pt x="1030" y="0"/>
                  </a:lnTo>
                  <a:lnTo>
                    <a:pt x="0"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134" name="CustomShape 9"/>
            <p:cNvSpPr/>
            <p:nvPr/>
          </p:nvSpPr>
          <p:spPr>
            <a:xfrm rot="13280400">
              <a:off x="9159840" y="1860480"/>
              <a:ext cx="428760" cy="536760"/>
            </a:xfrm>
            <a:custGeom>
              <a:avLst/>
              <a:gdLst/>
              <a:ahLst/>
              <a:cxnLst/>
              <a:rect l="l" t="t" r="r" b="b"/>
              <a:pathLst>
                <a:path w="1017" h="1276">
                  <a:moveTo>
                    <a:pt x="0" y="629"/>
                  </a:moveTo>
                  <a:lnTo>
                    <a:pt x="0" y="646"/>
                  </a:lnTo>
                  <a:lnTo>
                    <a:pt x="1016" y="1275"/>
                  </a:lnTo>
                  <a:lnTo>
                    <a:pt x="1016" y="0"/>
                  </a:lnTo>
                  <a:lnTo>
                    <a:pt x="0" y="62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135" name="CustomShape 10"/>
            <p:cNvSpPr/>
            <p:nvPr/>
          </p:nvSpPr>
          <p:spPr>
            <a:xfrm rot="13280400">
              <a:off x="8219520" y="297720"/>
              <a:ext cx="434520" cy="53856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136" name="CustomShape 11"/>
            <p:cNvSpPr/>
            <p:nvPr/>
          </p:nvSpPr>
          <p:spPr>
            <a:xfrm rot="13280400">
              <a:off x="8921880" y="-499680"/>
              <a:ext cx="434520" cy="538560"/>
            </a:xfrm>
            <a:custGeom>
              <a:avLst/>
              <a:gdLst/>
              <a:ahLst/>
              <a:cxnLst/>
              <a:rect l="l" t="t" r="r" b="b"/>
              <a:pathLst>
                <a:path w="1032" h="1278">
                  <a:moveTo>
                    <a:pt x="0" y="638"/>
                  </a:moveTo>
                  <a:lnTo>
                    <a:pt x="1031" y="1277"/>
                  </a:lnTo>
                  <a:lnTo>
                    <a:pt x="1031"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137" name="CustomShape 12"/>
            <p:cNvSpPr/>
            <p:nvPr/>
          </p:nvSpPr>
          <p:spPr>
            <a:xfrm rot="13280400">
              <a:off x="9862200" y="1062360"/>
              <a:ext cx="428760" cy="536760"/>
            </a:xfrm>
            <a:custGeom>
              <a:avLst/>
              <a:gdLst/>
              <a:ahLst/>
              <a:cxnLst/>
              <a:rect l="l" t="t" r="r" b="b"/>
              <a:pathLst>
                <a:path w="1017" h="1275">
                  <a:moveTo>
                    <a:pt x="0" y="628"/>
                  </a:moveTo>
                  <a:lnTo>
                    <a:pt x="0" y="645"/>
                  </a:lnTo>
                  <a:lnTo>
                    <a:pt x="1016" y="1274"/>
                  </a:lnTo>
                  <a:lnTo>
                    <a:pt x="1016" y="0"/>
                  </a:lnTo>
                  <a:lnTo>
                    <a:pt x="0" y="62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138" name="CustomShape 13"/>
            <p:cNvSpPr/>
            <p:nvPr/>
          </p:nvSpPr>
          <p:spPr>
            <a:xfrm rot="13280400">
              <a:off x="9069120" y="-1044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39" name="CustomShape 14"/>
            <p:cNvSpPr/>
            <p:nvPr/>
          </p:nvSpPr>
          <p:spPr>
            <a:xfrm rot="13280400">
              <a:off x="7714440" y="21240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40" name="CustomShape 15"/>
            <p:cNvSpPr/>
            <p:nvPr/>
          </p:nvSpPr>
          <p:spPr>
            <a:xfrm rot="13280400">
              <a:off x="8366760" y="78660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41" name="CustomShape 16"/>
            <p:cNvSpPr/>
            <p:nvPr/>
          </p:nvSpPr>
          <p:spPr>
            <a:xfrm rot="13280400">
              <a:off x="9218160" y="478440"/>
              <a:ext cx="434520" cy="536760"/>
            </a:xfrm>
            <a:custGeom>
              <a:avLst/>
              <a:gdLst/>
              <a:ahLst/>
              <a:cxnLst/>
              <a:rect l="l" t="t" r="r" b="b"/>
              <a:pathLst>
                <a:path w="1031" h="1275">
                  <a:moveTo>
                    <a:pt x="0" y="636"/>
                  </a:moveTo>
                  <a:lnTo>
                    <a:pt x="1030" y="1274"/>
                  </a:lnTo>
                  <a:lnTo>
                    <a:pt x="1030" y="0"/>
                  </a:lnTo>
                  <a:lnTo>
                    <a:pt x="0"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142" name="CustomShape 17"/>
            <p:cNvSpPr/>
            <p:nvPr/>
          </p:nvSpPr>
          <p:spPr>
            <a:xfrm rot="13280400">
              <a:off x="9506520" y="1465200"/>
              <a:ext cx="428760" cy="538560"/>
            </a:xfrm>
            <a:custGeom>
              <a:avLst/>
              <a:gdLst/>
              <a:ahLst/>
              <a:cxnLst/>
              <a:rect l="l" t="t" r="r" b="b"/>
              <a:pathLst>
                <a:path w="1017" h="1278">
                  <a:moveTo>
                    <a:pt x="0" y="630"/>
                  </a:moveTo>
                  <a:lnTo>
                    <a:pt x="0" y="647"/>
                  </a:lnTo>
                  <a:lnTo>
                    <a:pt x="1016" y="1277"/>
                  </a:lnTo>
                  <a:lnTo>
                    <a:pt x="1016" y="0"/>
                  </a:lnTo>
                  <a:lnTo>
                    <a:pt x="0" y="63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43" name="CustomShape 18"/>
            <p:cNvSpPr/>
            <p:nvPr/>
          </p:nvSpPr>
          <p:spPr>
            <a:xfrm rot="13280400">
              <a:off x="7863840" y="702720"/>
              <a:ext cx="434520" cy="536760"/>
            </a:xfrm>
            <a:custGeom>
              <a:avLst/>
              <a:gdLst/>
              <a:ahLst/>
              <a:cxnLst/>
              <a:rect l="l" t="t" r="r" b="b"/>
              <a:pathLst>
                <a:path w="1032" h="1276">
                  <a:moveTo>
                    <a:pt x="0" y="637"/>
                  </a:moveTo>
                  <a:lnTo>
                    <a:pt x="1031" y="1275"/>
                  </a:lnTo>
                  <a:lnTo>
                    <a:pt x="1031"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44" name="CustomShape 19"/>
            <p:cNvSpPr/>
            <p:nvPr/>
          </p:nvSpPr>
          <p:spPr>
            <a:xfrm rot="13280400">
              <a:off x="8693640" y="1074240"/>
              <a:ext cx="434520" cy="538560"/>
            </a:xfrm>
            <a:custGeom>
              <a:avLst/>
              <a:gdLst/>
              <a:ahLst/>
              <a:cxnLst/>
              <a:rect l="l" t="t" r="r" b="b"/>
              <a:pathLst>
                <a:path w="1031" h="1278">
                  <a:moveTo>
                    <a:pt x="1030" y="638"/>
                  </a:moveTo>
                  <a:lnTo>
                    <a:pt x="0" y="1277"/>
                  </a:lnTo>
                  <a:lnTo>
                    <a:pt x="0" y="0"/>
                  </a:lnTo>
                  <a:lnTo>
                    <a:pt x="103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45" name="CustomShape 20"/>
            <p:cNvSpPr/>
            <p:nvPr/>
          </p:nvSpPr>
          <p:spPr>
            <a:xfrm rot="13280400">
              <a:off x="9901080" y="361080"/>
              <a:ext cx="434520" cy="538560"/>
            </a:xfrm>
            <a:custGeom>
              <a:avLst/>
              <a:gdLst/>
              <a:ahLst/>
              <a:cxnLst/>
              <a:rect l="l" t="t" r="r" b="b"/>
              <a:pathLst>
                <a:path w="1031" h="1278">
                  <a:moveTo>
                    <a:pt x="1030" y="638"/>
                  </a:moveTo>
                  <a:lnTo>
                    <a:pt x="0" y="1277"/>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46" name="CustomShape 21"/>
            <p:cNvSpPr/>
            <p:nvPr/>
          </p:nvSpPr>
          <p:spPr>
            <a:xfrm rot="13280400">
              <a:off x="9189360" y="1170000"/>
              <a:ext cx="434520" cy="538560"/>
            </a:xfrm>
            <a:custGeom>
              <a:avLst/>
              <a:gdLst/>
              <a:ahLst/>
              <a:cxnLst/>
              <a:rect l="l" t="t" r="r" b="b"/>
              <a:pathLst>
                <a:path w="1031" h="1278">
                  <a:moveTo>
                    <a:pt x="1030" y="639"/>
                  </a:moveTo>
                  <a:lnTo>
                    <a:pt x="0" y="1277"/>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47" name="CustomShape 22"/>
            <p:cNvSpPr/>
            <p:nvPr/>
          </p:nvSpPr>
          <p:spPr>
            <a:xfrm rot="13280400">
              <a:off x="8544960" y="583920"/>
              <a:ext cx="434520" cy="538560"/>
            </a:xfrm>
            <a:custGeom>
              <a:avLst/>
              <a:gdLst/>
              <a:ahLst/>
              <a:cxnLst/>
              <a:rect l="l" t="t" r="r" b="b"/>
              <a:pathLst>
                <a:path w="1030" h="1278">
                  <a:moveTo>
                    <a:pt x="1029" y="639"/>
                  </a:moveTo>
                  <a:lnTo>
                    <a:pt x="0" y="1277"/>
                  </a:lnTo>
                  <a:lnTo>
                    <a:pt x="0" y="0"/>
                  </a:lnTo>
                  <a:lnTo>
                    <a:pt x="1029" y="63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148" name="CustomShape 23"/>
            <p:cNvSpPr/>
            <p:nvPr/>
          </p:nvSpPr>
          <p:spPr>
            <a:xfrm rot="13280400">
              <a:off x="7546320" y="404280"/>
              <a:ext cx="434520" cy="536760"/>
            </a:xfrm>
            <a:custGeom>
              <a:avLst/>
              <a:gdLst/>
              <a:ahLst/>
              <a:cxnLst/>
              <a:rect l="l" t="t" r="r" b="b"/>
              <a:pathLst>
                <a:path w="1030" h="1276">
                  <a:moveTo>
                    <a:pt x="1029" y="637"/>
                  </a:moveTo>
                  <a:lnTo>
                    <a:pt x="0" y="1275"/>
                  </a:lnTo>
                  <a:lnTo>
                    <a:pt x="0" y="0"/>
                  </a:lnTo>
                  <a:lnTo>
                    <a:pt x="1029" y="637"/>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49" name="CustomShape 24"/>
            <p:cNvSpPr/>
            <p:nvPr/>
          </p:nvSpPr>
          <p:spPr>
            <a:xfrm rot="13280400">
              <a:off x="8595000" y="-786960"/>
              <a:ext cx="434520" cy="538560"/>
            </a:xfrm>
            <a:custGeom>
              <a:avLst/>
              <a:gdLst/>
              <a:ahLst/>
              <a:cxnLst/>
              <a:rect l="l" t="t" r="r" b="b"/>
              <a:pathLst>
                <a:path w="1030" h="1278">
                  <a:moveTo>
                    <a:pt x="1029" y="638"/>
                  </a:moveTo>
                  <a:lnTo>
                    <a:pt x="0" y="1277"/>
                  </a:lnTo>
                  <a:lnTo>
                    <a:pt x="0" y="0"/>
                  </a:lnTo>
                  <a:lnTo>
                    <a:pt x="1029"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50" name="CustomShape 25"/>
            <p:cNvSpPr/>
            <p:nvPr/>
          </p:nvSpPr>
          <p:spPr>
            <a:xfrm rot="13280400">
              <a:off x="9545040" y="766080"/>
              <a:ext cx="434520" cy="536760"/>
            </a:xfrm>
            <a:custGeom>
              <a:avLst/>
              <a:gdLst/>
              <a:ahLst/>
              <a:cxnLst/>
              <a:rect l="l" t="t" r="r" b="b"/>
              <a:pathLst>
                <a:path w="1031" h="1275">
                  <a:moveTo>
                    <a:pt x="1030" y="636"/>
                  </a:moveTo>
                  <a:lnTo>
                    <a:pt x="0" y="1274"/>
                  </a:lnTo>
                  <a:lnTo>
                    <a:pt x="0" y="0"/>
                  </a:lnTo>
                  <a:lnTo>
                    <a:pt x="1030"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51" name="CustomShape 26"/>
            <p:cNvSpPr/>
            <p:nvPr/>
          </p:nvSpPr>
          <p:spPr>
            <a:xfrm rot="13280400">
              <a:off x="9099000" y="-700560"/>
              <a:ext cx="434520" cy="538560"/>
            </a:xfrm>
            <a:custGeom>
              <a:avLst/>
              <a:gdLst/>
              <a:ahLst/>
              <a:cxnLst/>
              <a:rect l="l" t="t" r="r" b="b"/>
              <a:pathLst>
                <a:path w="1032" h="1277">
                  <a:moveTo>
                    <a:pt x="1031" y="639"/>
                  </a:moveTo>
                  <a:lnTo>
                    <a:pt x="0" y="1276"/>
                  </a:lnTo>
                  <a:lnTo>
                    <a:pt x="0" y="0"/>
                  </a:lnTo>
                  <a:lnTo>
                    <a:pt x="1031"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52" name="CustomShape 27"/>
            <p:cNvSpPr/>
            <p:nvPr/>
          </p:nvSpPr>
          <p:spPr>
            <a:xfrm rot="13280400">
              <a:off x="8901000" y="180360"/>
              <a:ext cx="434520" cy="536760"/>
            </a:xfrm>
            <a:custGeom>
              <a:avLst/>
              <a:gdLst/>
              <a:ahLst/>
              <a:cxnLst/>
              <a:rect l="l" t="t" r="r" b="b"/>
              <a:pathLst>
                <a:path w="1030" h="1275">
                  <a:moveTo>
                    <a:pt x="1029" y="636"/>
                  </a:moveTo>
                  <a:lnTo>
                    <a:pt x="0" y="1274"/>
                  </a:lnTo>
                  <a:lnTo>
                    <a:pt x="0" y="0"/>
                  </a:lnTo>
                  <a:lnTo>
                    <a:pt x="1029"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53" name="CustomShape 28"/>
            <p:cNvSpPr/>
            <p:nvPr/>
          </p:nvSpPr>
          <p:spPr>
            <a:xfrm rot="13280400">
              <a:off x="8743680" y="-297000"/>
              <a:ext cx="434520" cy="538560"/>
            </a:xfrm>
            <a:custGeom>
              <a:avLst/>
              <a:gdLst/>
              <a:ahLst/>
              <a:cxnLst/>
              <a:rect l="l" t="t" r="r" b="b"/>
              <a:pathLst>
                <a:path w="1032" h="1277">
                  <a:moveTo>
                    <a:pt x="1031" y="638"/>
                  </a:moveTo>
                  <a:lnTo>
                    <a:pt x="0" y="1276"/>
                  </a:lnTo>
                  <a:lnTo>
                    <a:pt x="0" y="0"/>
                  </a:lnTo>
                  <a:lnTo>
                    <a:pt x="1031"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54" name="CustomShape 29"/>
            <p:cNvSpPr/>
            <p:nvPr/>
          </p:nvSpPr>
          <p:spPr>
            <a:xfrm rot="13280400">
              <a:off x="8041320" y="500040"/>
              <a:ext cx="434520" cy="538560"/>
            </a:xfrm>
            <a:custGeom>
              <a:avLst/>
              <a:gdLst/>
              <a:ahLst/>
              <a:cxnLst/>
              <a:rect l="l" t="t" r="r" b="b"/>
              <a:pathLst>
                <a:path w="1032" h="1278">
                  <a:moveTo>
                    <a:pt x="1031" y="638"/>
                  </a:moveTo>
                  <a:lnTo>
                    <a:pt x="0" y="1277"/>
                  </a:lnTo>
                  <a:lnTo>
                    <a:pt x="0" y="0"/>
                  </a:lnTo>
                  <a:lnTo>
                    <a:pt x="1031"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55" name="CustomShape 30"/>
            <p:cNvSpPr/>
            <p:nvPr/>
          </p:nvSpPr>
          <p:spPr>
            <a:xfrm rot="13280400">
              <a:off x="8248320" y="-392760"/>
              <a:ext cx="434520" cy="536760"/>
            </a:xfrm>
            <a:custGeom>
              <a:avLst/>
              <a:gdLst/>
              <a:ahLst/>
              <a:cxnLst/>
              <a:rect l="l" t="t" r="r" b="b"/>
              <a:pathLst>
                <a:path w="1030" h="1275">
                  <a:moveTo>
                    <a:pt x="1029" y="636"/>
                  </a:moveTo>
                  <a:lnTo>
                    <a:pt x="0" y="1274"/>
                  </a:lnTo>
                  <a:lnTo>
                    <a:pt x="0" y="0"/>
                  </a:lnTo>
                  <a:lnTo>
                    <a:pt x="1029"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156" name="CustomShape 31"/>
            <p:cNvSpPr/>
            <p:nvPr/>
          </p:nvSpPr>
          <p:spPr>
            <a:xfrm rot="13280400">
              <a:off x="8949600" y="-1189440"/>
              <a:ext cx="434520" cy="536760"/>
            </a:xfrm>
            <a:custGeom>
              <a:avLst/>
              <a:gdLst/>
              <a:ahLst/>
              <a:cxnLst/>
              <a:rect l="l" t="t" r="r" b="b"/>
              <a:pathLst>
                <a:path w="1030" h="1276">
                  <a:moveTo>
                    <a:pt x="1029" y="637"/>
                  </a:moveTo>
                  <a:lnTo>
                    <a:pt x="0" y="1275"/>
                  </a:lnTo>
                  <a:lnTo>
                    <a:pt x="0" y="0"/>
                  </a:lnTo>
                  <a:lnTo>
                    <a:pt x="1029"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157" name="CustomShape 32"/>
            <p:cNvSpPr/>
            <p:nvPr/>
          </p:nvSpPr>
          <p:spPr>
            <a:xfrm rot="13280400">
              <a:off x="9329400" y="1670760"/>
              <a:ext cx="428760" cy="531000"/>
            </a:xfrm>
            <a:custGeom>
              <a:avLst/>
              <a:gdLst/>
              <a:ahLst/>
              <a:cxnLst/>
              <a:rect l="l" t="t" r="r" b="b"/>
              <a:pathLst>
                <a:path w="1017" h="1260">
                  <a:moveTo>
                    <a:pt x="0" y="1259"/>
                  </a:moveTo>
                  <a:lnTo>
                    <a:pt x="1016" y="629"/>
                  </a:lnTo>
                  <a:lnTo>
                    <a:pt x="0" y="0"/>
                  </a:lnTo>
                  <a:lnTo>
                    <a:pt x="0" y="125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58" name="CustomShape 33"/>
            <p:cNvSpPr/>
            <p:nvPr/>
          </p:nvSpPr>
          <p:spPr>
            <a:xfrm rot="13280400">
              <a:off x="8843040" y="1564200"/>
              <a:ext cx="434520" cy="536760"/>
            </a:xfrm>
            <a:custGeom>
              <a:avLst/>
              <a:gdLst/>
              <a:ahLst/>
              <a:cxnLst/>
              <a:rect l="l" t="t" r="r" b="b"/>
              <a:pathLst>
                <a:path w="1031" h="1276">
                  <a:moveTo>
                    <a:pt x="1030" y="637"/>
                  </a:moveTo>
                  <a:lnTo>
                    <a:pt x="0" y="1275"/>
                  </a:lnTo>
                  <a:lnTo>
                    <a:pt x="0" y="0"/>
                  </a:lnTo>
                  <a:lnTo>
                    <a:pt x="103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59" name="CustomShape 34"/>
            <p:cNvSpPr/>
            <p:nvPr/>
          </p:nvSpPr>
          <p:spPr>
            <a:xfrm rot="13280400">
              <a:off x="8189280" y="989280"/>
              <a:ext cx="434520" cy="536760"/>
            </a:xfrm>
            <a:custGeom>
              <a:avLst/>
              <a:gdLst/>
              <a:ahLst/>
              <a:cxnLst/>
              <a:rect l="l" t="t" r="r" b="b"/>
              <a:pathLst>
                <a:path w="1030" h="1276">
                  <a:moveTo>
                    <a:pt x="1029" y="637"/>
                  </a:moveTo>
                  <a:lnTo>
                    <a:pt x="0" y="1275"/>
                  </a:lnTo>
                  <a:lnTo>
                    <a:pt x="0" y="0"/>
                  </a:lnTo>
                  <a:lnTo>
                    <a:pt x="1029"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60" name="CustomShape 35"/>
            <p:cNvSpPr/>
            <p:nvPr/>
          </p:nvSpPr>
          <p:spPr>
            <a:xfrm rot="13280400">
              <a:off x="7892640" y="10080"/>
              <a:ext cx="434520" cy="53856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61" name="CustomShape 36"/>
            <p:cNvSpPr/>
            <p:nvPr/>
          </p:nvSpPr>
          <p:spPr>
            <a:xfrm rot="13280400">
              <a:off x="7626600" y="-1658160"/>
              <a:ext cx="434520" cy="53856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62" name="CustomShape 37"/>
            <p:cNvSpPr/>
            <p:nvPr/>
          </p:nvSpPr>
          <p:spPr>
            <a:xfrm rot="13280400">
              <a:off x="7468920" y="-2135520"/>
              <a:ext cx="432360" cy="538560"/>
            </a:xfrm>
            <a:custGeom>
              <a:avLst/>
              <a:gdLst/>
              <a:ahLst/>
              <a:cxnLst/>
              <a:rect l="l" t="t" r="r" b="b"/>
              <a:pathLst>
                <a:path w="1029" h="1277">
                  <a:moveTo>
                    <a:pt x="0" y="639"/>
                  </a:moveTo>
                  <a:lnTo>
                    <a:pt x="1028" y="1276"/>
                  </a:lnTo>
                  <a:lnTo>
                    <a:pt x="1028"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63" name="CustomShape 38"/>
            <p:cNvSpPr/>
            <p:nvPr/>
          </p:nvSpPr>
          <p:spPr>
            <a:xfrm rot="13280400">
              <a:off x="7773840" y="-1169280"/>
              <a:ext cx="434520" cy="53856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64" name="CustomShape 39"/>
            <p:cNvSpPr/>
            <p:nvPr/>
          </p:nvSpPr>
          <p:spPr>
            <a:xfrm rot="13280400">
              <a:off x="7980840" y="-2060640"/>
              <a:ext cx="434520" cy="536760"/>
            </a:xfrm>
            <a:custGeom>
              <a:avLst/>
              <a:gdLst/>
              <a:ahLst/>
              <a:cxnLst/>
              <a:rect l="l" t="t" r="r" b="b"/>
              <a:pathLst>
                <a:path w="1031" h="1276">
                  <a:moveTo>
                    <a:pt x="0" y="637"/>
                  </a:moveTo>
                  <a:lnTo>
                    <a:pt x="1030" y="1275"/>
                  </a:lnTo>
                  <a:lnTo>
                    <a:pt x="1030"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65" name="CustomShape 40"/>
            <p:cNvSpPr/>
            <p:nvPr/>
          </p:nvSpPr>
          <p:spPr>
            <a:xfrm rot="13280400">
              <a:off x="6767280" y="-1337400"/>
              <a:ext cx="432360" cy="536760"/>
            </a:xfrm>
            <a:custGeom>
              <a:avLst/>
              <a:gdLst/>
              <a:ahLst/>
              <a:cxnLst/>
              <a:rect l="l" t="t" r="r" b="b"/>
              <a:pathLst>
                <a:path w="1029" h="1275">
                  <a:moveTo>
                    <a:pt x="0" y="638"/>
                  </a:moveTo>
                  <a:lnTo>
                    <a:pt x="1028" y="1274"/>
                  </a:lnTo>
                  <a:lnTo>
                    <a:pt x="1028"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66" name="CustomShape 41"/>
            <p:cNvSpPr/>
            <p:nvPr/>
          </p:nvSpPr>
          <p:spPr>
            <a:xfrm rot="13280400">
              <a:off x="6558840" y="-444240"/>
              <a:ext cx="434520" cy="536760"/>
            </a:xfrm>
            <a:custGeom>
              <a:avLst/>
              <a:gdLst/>
              <a:ahLst/>
              <a:cxnLst/>
              <a:rect l="l" t="t" r="r" b="b"/>
              <a:pathLst>
                <a:path w="1031" h="1276">
                  <a:moveTo>
                    <a:pt x="0" y="637"/>
                  </a:moveTo>
                  <a:lnTo>
                    <a:pt x="1030" y="1275"/>
                  </a:lnTo>
                  <a:lnTo>
                    <a:pt x="1030" y="0"/>
                  </a:lnTo>
                  <a:lnTo>
                    <a:pt x="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67" name="CustomShape 42"/>
            <p:cNvSpPr/>
            <p:nvPr/>
          </p:nvSpPr>
          <p:spPr>
            <a:xfrm rot="13280400">
              <a:off x="7211160" y="128880"/>
              <a:ext cx="434520" cy="53676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68" name="CustomShape 43"/>
            <p:cNvSpPr/>
            <p:nvPr/>
          </p:nvSpPr>
          <p:spPr>
            <a:xfrm rot="13280400">
              <a:off x="8623800" y="-1475640"/>
              <a:ext cx="434520" cy="536760"/>
            </a:xfrm>
            <a:custGeom>
              <a:avLst/>
              <a:gdLst/>
              <a:ahLst/>
              <a:cxnLst/>
              <a:rect l="l" t="t" r="r" b="b"/>
              <a:pathLst>
                <a:path w="1031" h="1276">
                  <a:moveTo>
                    <a:pt x="0" y="637"/>
                  </a:moveTo>
                  <a:lnTo>
                    <a:pt x="1030" y="1275"/>
                  </a:lnTo>
                  <a:lnTo>
                    <a:pt x="1030" y="0"/>
                  </a:lnTo>
                  <a:lnTo>
                    <a:pt x="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169" name="CustomShape 44"/>
            <p:cNvSpPr/>
            <p:nvPr/>
          </p:nvSpPr>
          <p:spPr>
            <a:xfrm rot="13280400">
              <a:off x="7417800" y="-764280"/>
              <a:ext cx="434520" cy="536760"/>
            </a:xfrm>
            <a:custGeom>
              <a:avLst/>
              <a:gdLst/>
              <a:ahLst/>
              <a:cxnLst/>
              <a:rect l="l" t="t" r="r" b="b"/>
              <a:pathLst>
                <a:path w="1031" h="1275">
                  <a:moveTo>
                    <a:pt x="0" y="638"/>
                  </a:moveTo>
                  <a:lnTo>
                    <a:pt x="1030" y="1274"/>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70" name="CustomShape 45"/>
            <p:cNvSpPr/>
            <p:nvPr/>
          </p:nvSpPr>
          <p:spPr>
            <a:xfrm rot="13280400">
              <a:off x="7113600" y="-1731960"/>
              <a:ext cx="432360" cy="538560"/>
            </a:xfrm>
            <a:custGeom>
              <a:avLst/>
              <a:gdLst/>
              <a:ahLst/>
              <a:cxnLst/>
              <a:rect l="l" t="t" r="r" b="b"/>
              <a:pathLst>
                <a:path w="1029" h="1277">
                  <a:moveTo>
                    <a:pt x="0" y="638"/>
                  </a:moveTo>
                  <a:lnTo>
                    <a:pt x="1028" y="1276"/>
                  </a:lnTo>
                  <a:lnTo>
                    <a:pt x="1028" y="0"/>
                  </a:lnTo>
                  <a:lnTo>
                    <a:pt x="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171" name="CustomShape 46"/>
            <p:cNvSpPr/>
            <p:nvPr/>
          </p:nvSpPr>
          <p:spPr>
            <a:xfrm rot="13280400">
              <a:off x="7270560" y="-1253160"/>
              <a:ext cx="434520" cy="536760"/>
            </a:xfrm>
            <a:custGeom>
              <a:avLst/>
              <a:gdLst/>
              <a:ahLst/>
              <a:cxnLst/>
              <a:rect l="l" t="t" r="r" b="b"/>
              <a:pathLst>
                <a:path w="1031" h="1275">
                  <a:moveTo>
                    <a:pt x="0" y="636"/>
                  </a:moveTo>
                  <a:lnTo>
                    <a:pt x="1030" y="1274"/>
                  </a:lnTo>
                  <a:lnTo>
                    <a:pt x="1030" y="0"/>
                  </a:lnTo>
                  <a:lnTo>
                    <a:pt x="0" y="636"/>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172" name="CustomShape 47"/>
            <p:cNvSpPr/>
            <p:nvPr/>
          </p:nvSpPr>
          <p:spPr>
            <a:xfrm rot="13280400">
              <a:off x="7931160" y="-671760"/>
              <a:ext cx="434520" cy="53676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73" name="CustomShape 48"/>
            <p:cNvSpPr/>
            <p:nvPr/>
          </p:nvSpPr>
          <p:spPr>
            <a:xfrm rot="13280400">
              <a:off x="7567200" y="-275400"/>
              <a:ext cx="434520" cy="53856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174" name="CustomShape 49"/>
            <p:cNvSpPr/>
            <p:nvPr/>
          </p:nvSpPr>
          <p:spPr>
            <a:xfrm rot="13280400">
              <a:off x="8128800" y="-1573200"/>
              <a:ext cx="434520" cy="538560"/>
            </a:xfrm>
            <a:custGeom>
              <a:avLst/>
              <a:gdLst/>
              <a:ahLst/>
              <a:cxnLst/>
              <a:rect l="l" t="t" r="r" b="b"/>
              <a:pathLst>
                <a:path w="1031" h="1277">
                  <a:moveTo>
                    <a:pt x="0" y="639"/>
                  </a:moveTo>
                  <a:lnTo>
                    <a:pt x="1030" y="1276"/>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175" name="CustomShape 50"/>
            <p:cNvSpPr/>
            <p:nvPr/>
          </p:nvSpPr>
          <p:spPr>
            <a:xfrm rot="13280400">
              <a:off x="6736680" y="-646920"/>
              <a:ext cx="434520" cy="538560"/>
            </a:xfrm>
            <a:custGeom>
              <a:avLst/>
              <a:gdLst/>
              <a:ahLst/>
              <a:cxnLst/>
              <a:rect l="l" t="t" r="r" b="b"/>
              <a:pathLst>
                <a:path w="1031" h="1278">
                  <a:moveTo>
                    <a:pt x="1030" y="638"/>
                  </a:moveTo>
                  <a:lnTo>
                    <a:pt x="0" y="1277"/>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176" name="CustomShape 51"/>
            <p:cNvSpPr/>
            <p:nvPr/>
          </p:nvSpPr>
          <p:spPr>
            <a:xfrm rot="13280400">
              <a:off x="7803360" y="-1859400"/>
              <a:ext cx="434520" cy="538560"/>
            </a:xfrm>
            <a:custGeom>
              <a:avLst/>
              <a:gdLst/>
              <a:ahLst/>
              <a:cxnLst/>
              <a:rect l="l" t="t" r="r" b="b"/>
              <a:pathLst>
                <a:path w="1031" h="1277">
                  <a:moveTo>
                    <a:pt x="1030" y="639"/>
                  </a:moveTo>
                  <a:lnTo>
                    <a:pt x="0" y="1276"/>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77" name="CustomShape 52"/>
            <p:cNvSpPr/>
            <p:nvPr/>
          </p:nvSpPr>
          <p:spPr>
            <a:xfrm rot="13280400">
              <a:off x="7240320" y="-563040"/>
              <a:ext cx="434520" cy="53856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78" name="CustomShape 53"/>
            <p:cNvSpPr/>
            <p:nvPr/>
          </p:nvSpPr>
          <p:spPr>
            <a:xfrm rot="13280400">
              <a:off x="6589800" y="-1136160"/>
              <a:ext cx="432360" cy="538560"/>
            </a:xfrm>
            <a:custGeom>
              <a:avLst/>
              <a:gdLst/>
              <a:ahLst/>
              <a:cxnLst/>
              <a:rect l="l" t="t" r="r" b="b"/>
              <a:pathLst>
                <a:path w="1029" h="1278">
                  <a:moveTo>
                    <a:pt x="1028" y="639"/>
                  </a:moveTo>
                  <a:lnTo>
                    <a:pt x="0" y="1277"/>
                  </a:lnTo>
                  <a:lnTo>
                    <a:pt x="0" y="0"/>
                  </a:lnTo>
                  <a:lnTo>
                    <a:pt x="1028"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79" name="CustomShape 54"/>
            <p:cNvSpPr/>
            <p:nvPr/>
          </p:nvSpPr>
          <p:spPr>
            <a:xfrm rot="13280400">
              <a:off x="7092360" y="-1050480"/>
              <a:ext cx="434520" cy="536760"/>
            </a:xfrm>
            <a:custGeom>
              <a:avLst/>
              <a:gdLst/>
              <a:ahLst/>
              <a:cxnLst/>
              <a:rect l="l" t="t" r="r" b="b"/>
              <a:pathLst>
                <a:path w="1031" h="1275">
                  <a:moveTo>
                    <a:pt x="1030" y="638"/>
                  </a:moveTo>
                  <a:lnTo>
                    <a:pt x="0" y="1274"/>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180" name="CustomShape 55"/>
            <p:cNvSpPr/>
            <p:nvPr/>
          </p:nvSpPr>
          <p:spPr>
            <a:xfrm rot="13280400">
              <a:off x="6945480" y="-1540080"/>
              <a:ext cx="432360" cy="536760"/>
            </a:xfrm>
            <a:custGeom>
              <a:avLst/>
              <a:gdLst/>
              <a:ahLst/>
              <a:cxnLst/>
              <a:rect l="l" t="t" r="r" b="b"/>
              <a:pathLst>
                <a:path w="1029" h="1275">
                  <a:moveTo>
                    <a:pt x="1028" y="636"/>
                  </a:moveTo>
                  <a:lnTo>
                    <a:pt x="0" y="1274"/>
                  </a:lnTo>
                  <a:lnTo>
                    <a:pt x="0" y="0"/>
                  </a:lnTo>
                  <a:lnTo>
                    <a:pt x="1028"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81" name="CustomShape 56"/>
            <p:cNvSpPr/>
            <p:nvPr/>
          </p:nvSpPr>
          <p:spPr>
            <a:xfrm rot="13280400">
              <a:off x="8446320" y="-1274760"/>
              <a:ext cx="434520" cy="538560"/>
            </a:xfrm>
            <a:custGeom>
              <a:avLst/>
              <a:gdLst/>
              <a:ahLst/>
              <a:cxnLst/>
              <a:rect l="l" t="t" r="r" b="b"/>
              <a:pathLst>
                <a:path w="1031" h="1277">
                  <a:moveTo>
                    <a:pt x="1030" y="639"/>
                  </a:moveTo>
                  <a:lnTo>
                    <a:pt x="0" y="1276"/>
                  </a:lnTo>
                  <a:lnTo>
                    <a:pt x="0" y="0"/>
                  </a:lnTo>
                  <a:lnTo>
                    <a:pt x="1030"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82" name="CustomShape 57"/>
            <p:cNvSpPr/>
            <p:nvPr/>
          </p:nvSpPr>
          <p:spPr>
            <a:xfrm rot="13280400">
              <a:off x="7389000" y="-72720"/>
              <a:ext cx="434520" cy="53856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183" name="CustomShape 58"/>
            <p:cNvSpPr/>
            <p:nvPr/>
          </p:nvSpPr>
          <p:spPr>
            <a:xfrm rot="13280400">
              <a:off x="6884280" y="-157680"/>
              <a:ext cx="434520" cy="53676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184" name="CustomShape 59"/>
            <p:cNvSpPr/>
            <p:nvPr/>
          </p:nvSpPr>
          <p:spPr>
            <a:xfrm rot="13280400">
              <a:off x="6233760" y="-731160"/>
              <a:ext cx="432360" cy="536760"/>
            </a:xfrm>
            <a:custGeom>
              <a:avLst/>
              <a:gdLst/>
              <a:ahLst/>
              <a:cxnLst/>
              <a:rect l="l" t="t" r="r" b="b"/>
              <a:pathLst>
                <a:path w="1029" h="1276">
                  <a:moveTo>
                    <a:pt x="1028" y="637"/>
                  </a:moveTo>
                  <a:lnTo>
                    <a:pt x="0" y="1275"/>
                  </a:lnTo>
                  <a:lnTo>
                    <a:pt x="0" y="0"/>
                  </a:lnTo>
                  <a:lnTo>
                    <a:pt x="1028"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185" name="CustomShape 60"/>
            <p:cNvSpPr/>
            <p:nvPr/>
          </p:nvSpPr>
          <p:spPr>
            <a:xfrm rot="13280400">
              <a:off x="7744680" y="-476640"/>
              <a:ext cx="434520" cy="53676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sp>
        <p:nvSpPr>
          <p:cNvPr id="1186" name="CustomShape 61"/>
          <p:cNvSpPr/>
          <p:nvPr/>
        </p:nvSpPr>
        <p:spPr>
          <a:xfrm rot="10800000">
            <a:off x="771840" y="1307880"/>
            <a:ext cx="1769400" cy="1835640"/>
          </a:xfrm>
          <a:prstGeom prst="blockArc">
            <a:avLst>
              <a:gd name="adj1" fmla="val 10800000"/>
              <a:gd name="adj2" fmla="val 0"/>
              <a:gd name="adj3" fmla="val 9694"/>
            </a:avLst>
          </a:prstGeom>
          <a:solidFill>
            <a:schemeClr val="bg1">
              <a:lumMod val="65000"/>
            </a:schemeClr>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87" name="CustomShape 62"/>
          <p:cNvSpPr/>
          <p:nvPr/>
        </p:nvSpPr>
        <p:spPr>
          <a:xfrm>
            <a:off x="2551680" y="1333440"/>
            <a:ext cx="1769400" cy="1835640"/>
          </a:xfrm>
          <a:prstGeom prst="blockArc">
            <a:avLst>
              <a:gd name="adj1" fmla="val 10800000"/>
              <a:gd name="adj2" fmla="val 0"/>
              <a:gd name="adj3" fmla="val 9694"/>
            </a:avLst>
          </a:prstGeom>
          <a:solidFill>
            <a:schemeClr val="bg1">
              <a:lumMod val="65000"/>
            </a:schemeClr>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88" name="CustomShape 63"/>
          <p:cNvSpPr/>
          <p:nvPr/>
        </p:nvSpPr>
        <p:spPr>
          <a:xfrm rot="10800000">
            <a:off x="4331520" y="1333440"/>
            <a:ext cx="1769400" cy="1835640"/>
          </a:xfrm>
          <a:prstGeom prst="blockArc">
            <a:avLst>
              <a:gd name="adj1" fmla="val 10800000"/>
              <a:gd name="adj2" fmla="val 0"/>
              <a:gd name="adj3" fmla="val 9694"/>
            </a:avLst>
          </a:prstGeom>
          <a:solidFill>
            <a:schemeClr val="bg1">
              <a:lumMod val="75000"/>
            </a:schemeClr>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89" name="CustomShape 64"/>
          <p:cNvSpPr/>
          <p:nvPr/>
        </p:nvSpPr>
        <p:spPr>
          <a:xfrm>
            <a:off x="6100920" y="1307880"/>
            <a:ext cx="1769400" cy="1835640"/>
          </a:xfrm>
          <a:prstGeom prst="blockArc">
            <a:avLst>
              <a:gd name="adj1" fmla="val 10800000"/>
              <a:gd name="adj2" fmla="val 0"/>
              <a:gd name="adj3" fmla="val 9694"/>
            </a:avLst>
          </a:prstGeom>
          <a:solidFill>
            <a:schemeClr val="bg1">
              <a:lumMod val="75000"/>
            </a:schemeClr>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90" name="CustomShape 65"/>
          <p:cNvSpPr/>
          <p:nvPr/>
        </p:nvSpPr>
        <p:spPr>
          <a:xfrm>
            <a:off x="770760" y="1353960"/>
            <a:ext cx="1769400" cy="1835640"/>
          </a:xfrm>
          <a:prstGeom prst="blockArc">
            <a:avLst>
              <a:gd name="adj1" fmla="val 10800000"/>
              <a:gd name="adj2" fmla="val 0"/>
              <a:gd name="adj3" fmla="val 9694"/>
            </a:avLst>
          </a:prstGeom>
          <a:solidFill>
            <a:schemeClr val="tx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dirty="0"/>
          </a:p>
        </p:txBody>
      </p:sp>
      <p:sp>
        <p:nvSpPr>
          <p:cNvPr id="1191" name="CustomShape 66"/>
          <p:cNvSpPr/>
          <p:nvPr/>
        </p:nvSpPr>
        <p:spPr>
          <a:xfrm rot="10800000">
            <a:off x="2552760" y="1333440"/>
            <a:ext cx="1769400" cy="1835640"/>
          </a:xfrm>
          <a:prstGeom prst="blockArc">
            <a:avLst>
              <a:gd name="adj1" fmla="val 10800000"/>
              <a:gd name="adj2" fmla="val 0"/>
              <a:gd name="adj3" fmla="val 9694"/>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92" name="CustomShape 67"/>
          <p:cNvSpPr/>
          <p:nvPr/>
        </p:nvSpPr>
        <p:spPr>
          <a:xfrm rot="10800000">
            <a:off x="6099840" y="1271520"/>
            <a:ext cx="1769400" cy="1835640"/>
          </a:xfrm>
          <a:prstGeom prst="blockArc">
            <a:avLst>
              <a:gd name="adj1" fmla="val 10800000"/>
              <a:gd name="adj2" fmla="val 0"/>
              <a:gd name="adj3" fmla="val 9694"/>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93" name="CustomShape 68"/>
          <p:cNvSpPr/>
          <p:nvPr/>
        </p:nvSpPr>
        <p:spPr>
          <a:xfrm>
            <a:off x="4330080" y="1333440"/>
            <a:ext cx="1769400" cy="1835640"/>
          </a:xfrm>
          <a:prstGeom prst="blockArc">
            <a:avLst>
              <a:gd name="adj1" fmla="val 10800000"/>
              <a:gd name="adj2" fmla="val 0"/>
              <a:gd name="adj3" fmla="val 9694"/>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94" name="CustomShape 69"/>
          <p:cNvSpPr/>
          <p:nvPr/>
        </p:nvSpPr>
        <p:spPr>
          <a:xfrm>
            <a:off x="1099635" y="3304080"/>
            <a:ext cx="111380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1" strike="noStrike" spc="-1" dirty="0" err="1">
                <a:solidFill>
                  <a:schemeClr val="tx2"/>
                </a:solidFill>
                <a:latin typeface="Encode Sans Medium"/>
                <a:ea typeface="Roboto"/>
              </a:rPr>
              <a:t>Simplicité</a:t>
            </a:r>
            <a:endParaRPr lang="en-US" sz="1800" b="0" strike="noStrike" spc="-1" dirty="0">
              <a:solidFill>
                <a:schemeClr val="tx2"/>
              </a:solidFill>
              <a:latin typeface="Arial"/>
            </a:endParaRPr>
          </a:p>
        </p:txBody>
      </p:sp>
      <p:sp>
        <p:nvSpPr>
          <p:cNvPr id="1195" name="CustomShape 70"/>
          <p:cNvSpPr/>
          <p:nvPr/>
        </p:nvSpPr>
        <p:spPr>
          <a:xfrm>
            <a:off x="2990758" y="3304080"/>
            <a:ext cx="89124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r>
              <a:rPr lang="en-US" sz="1400" spc="-1" dirty="0">
                <a:solidFill>
                  <a:srgbClr val="486794"/>
                </a:solidFill>
                <a:latin typeface="Encode Sans Medium"/>
                <a:ea typeface="Roboto"/>
              </a:rPr>
              <a:t> </a:t>
            </a:r>
            <a:r>
              <a:rPr lang="fr-FR" sz="1800" b="1" strike="noStrike" spc="-1" dirty="0">
                <a:solidFill>
                  <a:srgbClr val="486794"/>
                </a:solidFill>
                <a:latin typeface="Encode Sans Medium"/>
                <a:ea typeface="Roboto"/>
              </a:rPr>
              <a:t>Facilité</a:t>
            </a:r>
            <a:endParaRPr lang="fr-FR" sz="1800" b="0" strike="noStrike" spc="-1" dirty="0">
              <a:latin typeface="Arial"/>
            </a:endParaRPr>
          </a:p>
        </p:txBody>
      </p:sp>
      <p:sp>
        <p:nvSpPr>
          <p:cNvPr id="1196" name="CustomShape 71"/>
          <p:cNvSpPr/>
          <p:nvPr/>
        </p:nvSpPr>
        <p:spPr>
          <a:xfrm>
            <a:off x="4060353" y="3310560"/>
            <a:ext cx="2290497"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en-US" b="1" dirty="0" err="1">
                <a:solidFill>
                  <a:schemeClr val="accent3"/>
                </a:solidFill>
                <a:latin typeface="Encode Sans Medium"/>
              </a:rPr>
              <a:t>Fiabilité</a:t>
            </a:r>
            <a:r>
              <a:rPr lang="en-US" b="1" dirty="0">
                <a:solidFill>
                  <a:schemeClr val="accent3"/>
                </a:solidFill>
                <a:latin typeface="Encode Sans Medium"/>
              </a:rPr>
              <a:t> et </a:t>
            </a:r>
            <a:r>
              <a:rPr lang="en-US" b="1" dirty="0" err="1">
                <a:solidFill>
                  <a:schemeClr val="accent3"/>
                </a:solidFill>
                <a:latin typeface="Encode Sans Medium"/>
              </a:rPr>
              <a:t>rapidité</a:t>
            </a:r>
            <a:endParaRPr lang="fr-FR" b="1" spc="-1" dirty="0">
              <a:solidFill>
                <a:schemeClr val="accent3"/>
              </a:solidFill>
              <a:latin typeface="Encode Sans Medium"/>
              <a:ea typeface="Roboto"/>
            </a:endParaRPr>
          </a:p>
        </p:txBody>
      </p:sp>
      <p:sp>
        <p:nvSpPr>
          <p:cNvPr id="1197" name="CustomShape 72"/>
          <p:cNvSpPr/>
          <p:nvPr/>
        </p:nvSpPr>
        <p:spPr>
          <a:xfrm>
            <a:off x="6441779" y="3326451"/>
            <a:ext cx="140016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r>
              <a:rPr lang="fr-FR" b="1" spc="-1" dirty="0">
                <a:solidFill>
                  <a:srgbClr val="F3AC58"/>
                </a:solidFill>
                <a:latin typeface="Encode Sans Medium"/>
                <a:ea typeface="Roboto"/>
              </a:rPr>
              <a:t>Convivialité  </a:t>
            </a:r>
          </a:p>
        </p:txBody>
      </p:sp>
      <p:sp>
        <p:nvSpPr>
          <p:cNvPr id="1200" name="CustomShape 75"/>
          <p:cNvSpPr/>
          <p:nvPr/>
        </p:nvSpPr>
        <p:spPr>
          <a:xfrm>
            <a:off x="3079260" y="2048580"/>
            <a:ext cx="714240" cy="446400"/>
          </a:xfrm>
          <a:custGeom>
            <a:avLst/>
            <a:gdLst/>
            <a:ahLst/>
            <a:cxnLst/>
            <a:rect l="l" t="t" r="r" b="b"/>
            <a:pathLst>
              <a:path w="21600" h="2160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tx1">
              <a:lumMod val="75000"/>
            </a:schemeClr>
          </a:solidFill>
          <a:ln w="12600">
            <a:noFill/>
          </a:ln>
        </p:spPr>
        <p:style>
          <a:lnRef idx="0">
            <a:scrgbClr r="0" g="0" b="0"/>
          </a:lnRef>
          <a:fillRef idx="0">
            <a:scrgbClr r="0" g="0" b="0"/>
          </a:fillRef>
          <a:effectRef idx="0">
            <a:scrgbClr r="0" g="0" b="0"/>
          </a:effectRef>
          <a:fontRef idx="minor"/>
        </p:style>
      </p:sp>
      <p:sp>
        <p:nvSpPr>
          <p:cNvPr id="1201" name="CustomShape 76"/>
          <p:cNvSpPr/>
          <p:nvPr/>
        </p:nvSpPr>
        <p:spPr>
          <a:xfrm>
            <a:off x="6646320" y="1918080"/>
            <a:ext cx="712080" cy="614880"/>
          </a:xfrm>
          <a:custGeom>
            <a:avLst/>
            <a:gdLst/>
            <a:ahLst/>
            <a:cxnLst/>
            <a:rect l="l" t="t" r="r" b="b"/>
            <a:pathLst>
              <a:path w="21600" h="2160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lumMod val="50000"/>
            </a:schemeClr>
          </a:solidFill>
          <a:ln w="12600">
            <a:noFill/>
          </a:ln>
        </p:spPr>
        <p:style>
          <a:lnRef idx="0">
            <a:scrgbClr r="0" g="0" b="0"/>
          </a:lnRef>
          <a:fillRef idx="0">
            <a:scrgbClr r="0" g="0" b="0"/>
          </a:fillRef>
          <a:effectRef idx="0">
            <a:scrgbClr r="0" g="0" b="0"/>
          </a:effectRef>
          <a:fontRef idx="minor"/>
        </p:style>
      </p:sp>
      <p:sp>
        <p:nvSpPr>
          <p:cNvPr id="1202" name="CustomShape 77"/>
          <p:cNvSpPr/>
          <p:nvPr/>
        </p:nvSpPr>
        <p:spPr>
          <a:xfrm>
            <a:off x="4884840" y="1876320"/>
            <a:ext cx="658800" cy="650160"/>
          </a:xfrm>
          <a:custGeom>
            <a:avLst/>
            <a:gdLst/>
            <a:ahLst/>
            <a:cxnLst/>
            <a:rect l="l" t="t" r="r" b="b"/>
            <a:pathLst>
              <a:path w="21086" h="2160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lumMod val="50000"/>
            </a:schemeClr>
          </a:solidFill>
          <a:ln w="12600">
            <a:noFill/>
          </a:ln>
        </p:spPr>
        <p:style>
          <a:lnRef idx="0">
            <a:scrgbClr r="0" g="0" b="0"/>
          </a:lnRef>
          <a:fillRef idx="0">
            <a:scrgbClr r="0" g="0" b="0"/>
          </a:fillRef>
          <a:effectRef idx="0">
            <a:scrgbClr r="0" g="0" b="0"/>
          </a:effectRef>
          <a:fontRef idx="minor"/>
        </p:style>
      </p:sp>
      <p:sp>
        <p:nvSpPr>
          <p:cNvPr id="1203" name="CustomShape 78"/>
          <p:cNvSpPr/>
          <p:nvPr/>
        </p:nvSpPr>
        <p:spPr>
          <a:xfrm>
            <a:off x="117720" y="302071"/>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800"/>
              </a:spcBef>
              <a:tabLst>
                <a:tab pos="0" algn="l"/>
              </a:tabLst>
            </a:pPr>
            <a:r>
              <a:rPr lang="fr-FR" sz="1800" b="1" strike="noStrike" spc="-1" dirty="0">
                <a:solidFill>
                  <a:srgbClr val="486794"/>
                </a:solidFill>
                <a:latin typeface="Arial"/>
                <a:ea typeface="DejaVu Sans"/>
              </a:rPr>
              <a:t>Besoins non fonctionnels</a:t>
            </a:r>
            <a:endParaRPr lang="en-US" sz="1800" b="0" strike="noStrike" spc="-1" dirty="0">
              <a:latin typeface="Arial"/>
            </a:endParaRPr>
          </a:p>
        </p:txBody>
      </p:sp>
      <p:sp>
        <p:nvSpPr>
          <p:cNvPr id="2" name="CustomShape 8">
            <a:extLst>
              <a:ext uri="{FF2B5EF4-FFF2-40B4-BE49-F238E27FC236}">
                <a16:creationId xmlns:a16="http://schemas.microsoft.com/office/drawing/2014/main" id="{404B11BA-FB88-4C8A-93D4-2E76E693C73B}"/>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80" name="CustomShape 1">
            <a:extLst>
              <a:ext uri="{FF2B5EF4-FFF2-40B4-BE49-F238E27FC236}">
                <a16:creationId xmlns:a16="http://schemas.microsoft.com/office/drawing/2014/main" id="{3F55E16C-263E-4BAE-A35E-BCC12864B2BC}"/>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16</a:t>
            </a:fld>
            <a:endParaRPr lang="en-US" sz="1350" b="0" strike="noStrike" spc="-1" dirty="0">
              <a:latin typeface="Arial"/>
            </a:endParaRPr>
          </a:p>
        </p:txBody>
      </p:sp>
      <p:pic>
        <p:nvPicPr>
          <p:cNvPr id="4098" name="Picture 2" descr="Carrières chez Simplicité Software et profils des employés actuels |  Trouver des recommandations | LinkedIn">
            <a:extLst>
              <a:ext uri="{FF2B5EF4-FFF2-40B4-BE49-F238E27FC236}">
                <a16:creationId xmlns:a16="http://schemas.microsoft.com/office/drawing/2014/main" id="{F5582A5A-7107-48AD-80B7-824A80816E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2" t="7774" r="16591" b="28883"/>
          <a:stretch/>
        </p:blipFill>
        <p:spPr bwMode="auto">
          <a:xfrm>
            <a:off x="1303483" y="1968228"/>
            <a:ext cx="692357" cy="660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fill="hold" nodeType="withEffect">
                                  <p:stCondLst>
                                    <p:cond delay="0"/>
                                  </p:stCondLst>
                                  <p:childTnLst>
                                    <p:set>
                                      <p:cBhvr>
                                        <p:cTn id="6" dur="1" fill="hold">
                                          <p:stCondLst>
                                            <p:cond delay="0"/>
                                          </p:stCondLst>
                                        </p:cTn>
                                        <p:tgtEl>
                                          <p:spTgt spid="1200"/>
                                        </p:tgtEl>
                                        <p:attrNameLst>
                                          <p:attrName>style.visibility</p:attrName>
                                        </p:attrNameLst>
                                      </p:cBhvr>
                                      <p:to>
                                        <p:strVal val="visible"/>
                                      </p:to>
                                    </p:set>
                                    <p:animEffect transition="in" filter="fade">
                                      <p:cBhvr additive="repl">
                                        <p:cTn id="7" dur="1250"/>
                                        <p:tgtEl>
                                          <p:spTgt spid="1200"/>
                                        </p:tgtEl>
                                      </p:cBhvr>
                                    </p:animEffect>
                                    <p:anim calcmode="lin" valueType="num">
                                      <p:cBhvr additive="repl">
                                        <p:cTn id="8" dur="1250" fill="hold"/>
                                        <p:tgtEl>
                                          <p:spTgt spid="1200"/>
                                        </p:tgtEl>
                                        <p:attrNameLst>
                                          <p:attrName>ppt_x</p:attrName>
                                        </p:attrNameLst>
                                      </p:cBhvr>
                                      <p:tavLst>
                                        <p:tav tm="0">
                                          <p:val>
                                            <p:strVal val="#ppt_x"/>
                                          </p:val>
                                        </p:tav>
                                        <p:tav tm="100000">
                                          <p:val>
                                            <p:strVal val="#ppt_x"/>
                                          </p:val>
                                        </p:tav>
                                      </p:tavLst>
                                    </p:anim>
                                    <p:anim calcmode="lin" valueType="num">
                                      <p:cBhvr additive="repl">
                                        <p:cTn id="9" dur="1250" fill="hold"/>
                                        <p:tgtEl>
                                          <p:spTgt spid="1200"/>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201"/>
                                        </p:tgtEl>
                                        <p:attrNameLst>
                                          <p:attrName>style.visibility</p:attrName>
                                        </p:attrNameLst>
                                      </p:cBhvr>
                                      <p:to>
                                        <p:strVal val="visible"/>
                                      </p:to>
                                    </p:set>
                                    <p:animEffect transition="in" filter="fade">
                                      <p:cBhvr additive="repl">
                                        <p:cTn id="12" dur="1250"/>
                                        <p:tgtEl>
                                          <p:spTgt spid="1201"/>
                                        </p:tgtEl>
                                      </p:cBhvr>
                                    </p:animEffect>
                                    <p:anim calcmode="lin" valueType="num">
                                      <p:cBhvr additive="repl">
                                        <p:cTn id="13" dur="1250" fill="hold"/>
                                        <p:tgtEl>
                                          <p:spTgt spid="1201"/>
                                        </p:tgtEl>
                                        <p:attrNameLst>
                                          <p:attrName>ppt_x</p:attrName>
                                        </p:attrNameLst>
                                      </p:cBhvr>
                                      <p:tavLst>
                                        <p:tav tm="0">
                                          <p:val>
                                            <p:strVal val="#ppt_x"/>
                                          </p:val>
                                        </p:tav>
                                        <p:tav tm="100000">
                                          <p:val>
                                            <p:strVal val="#ppt_x"/>
                                          </p:val>
                                        </p:tav>
                                      </p:tavLst>
                                    </p:anim>
                                    <p:anim calcmode="lin" valueType="num">
                                      <p:cBhvr additive="repl">
                                        <p:cTn id="14" dur="1250" fill="hold"/>
                                        <p:tgtEl>
                                          <p:spTgt spid="1201"/>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202"/>
                                        </p:tgtEl>
                                        <p:attrNameLst>
                                          <p:attrName>style.visibility</p:attrName>
                                        </p:attrNameLst>
                                      </p:cBhvr>
                                      <p:to>
                                        <p:strVal val="visible"/>
                                      </p:to>
                                    </p:set>
                                    <p:animEffect transition="in" filter="fade">
                                      <p:cBhvr additive="repl">
                                        <p:cTn id="17" dur="1250"/>
                                        <p:tgtEl>
                                          <p:spTgt spid="1202"/>
                                        </p:tgtEl>
                                      </p:cBhvr>
                                    </p:animEffect>
                                    <p:anim calcmode="lin" valueType="num">
                                      <p:cBhvr additive="repl">
                                        <p:cTn id="18" dur="1250" fill="hold"/>
                                        <p:tgtEl>
                                          <p:spTgt spid="1202"/>
                                        </p:tgtEl>
                                        <p:attrNameLst>
                                          <p:attrName>ppt_x</p:attrName>
                                        </p:attrNameLst>
                                      </p:cBhvr>
                                      <p:tavLst>
                                        <p:tav tm="0">
                                          <p:val>
                                            <p:strVal val="#ppt_x"/>
                                          </p:val>
                                        </p:tav>
                                        <p:tav tm="100000">
                                          <p:val>
                                            <p:strVal val="#ppt_x"/>
                                          </p:val>
                                        </p:tav>
                                      </p:tavLst>
                                    </p:anim>
                                    <p:anim calcmode="lin" valueType="num">
                                      <p:cBhvr additive="repl">
                                        <p:cTn id="19" dur="1250" fill="hold"/>
                                        <p:tgtEl>
                                          <p:spTgt spid="120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1250"/>
                                        <p:tgtEl>
                                          <p:spTgt spid="4098"/>
                                        </p:tgtEl>
                                      </p:cBhvr>
                                    </p:animEffect>
                                    <p:anim calcmode="lin" valueType="num">
                                      <p:cBhvr>
                                        <p:cTn id="23" dur="1250" fill="hold"/>
                                        <p:tgtEl>
                                          <p:spTgt spid="4098"/>
                                        </p:tgtEl>
                                        <p:attrNameLst>
                                          <p:attrName>ppt_x</p:attrName>
                                        </p:attrNameLst>
                                      </p:cBhvr>
                                      <p:tavLst>
                                        <p:tav tm="0">
                                          <p:val>
                                            <p:strVal val="#ppt_x"/>
                                          </p:val>
                                        </p:tav>
                                        <p:tav tm="100000">
                                          <p:val>
                                            <p:strVal val="#ppt_x"/>
                                          </p:val>
                                        </p:tav>
                                      </p:tavLst>
                                    </p:anim>
                                    <p:anim calcmode="lin" valueType="num">
                                      <p:cBhvr>
                                        <p:cTn id="24" dur="125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CustomShape 1"/>
          <p:cNvSpPr/>
          <p:nvPr/>
        </p:nvSpPr>
        <p:spPr>
          <a:xfrm>
            <a:off x="162720" y="6502320"/>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DEFE9FF9-2F17-43CD-B03D-43ACCFACF3F2}" type="slidenum">
              <a:rPr lang="fr-FR" sz="1350" b="0" strike="noStrike" spc="-1" dirty="0">
                <a:solidFill>
                  <a:srgbClr val="999999"/>
                </a:solidFill>
                <a:latin typeface="Calibri"/>
                <a:ea typeface="DejaVu Sans"/>
              </a:rPr>
              <a:t>17</a:t>
            </a:fld>
            <a:endParaRPr lang="en-US" sz="1350" b="0" strike="noStrike" spc="-1" dirty="0">
              <a:latin typeface="Arial"/>
            </a:endParaRPr>
          </a:p>
        </p:txBody>
      </p:sp>
      <p:sp>
        <p:nvSpPr>
          <p:cNvPr id="1205" name="CustomShape 2"/>
          <p:cNvSpPr/>
          <p:nvPr/>
        </p:nvSpPr>
        <p:spPr>
          <a:xfrm flipV="1">
            <a:off x="3151080" y="420480"/>
            <a:ext cx="406800" cy="72000"/>
          </a:xfrm>
          <a:prstGeom prst="rect">
            <a:avLst/>
          </a:prstGeom>
          <a:solidFill>
            <a:schemeClr val="accent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06" name="CustomShape 3"/>
          <p:cNvSpPr/>
          <p:nvPr/>
        </p:nvSpPr>
        <p:spPr>
          <a:xfrm flipV="1">
            <a:off x="3614400" y="420480"/>
            <a:ext cx="406800" cy="72000"/>
          </a:xfrm>
          <a:prstGeom prst="rect">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07" name="CustomShape 4"/>
          <p:cNvSpPr/>
          <p:nvPr/>
        </p:nvSpPr>
        <p:spPr>
          <a:xfrm flipV="1">
            <a:off x="4093920" y="420480"/>
            <a:ext cx="406800" cy="72000"/>
          </a:xfrm>
          <a:prstGeom prst="rect">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08" name="CustomShape 5"/>
          <p:cNvSpPr/>
          <p:nvPr/>
        </p:nvSpPr>
        <p:spPr>
          <a:xfrm flipV="1">
            <a:off x="4557600" y="420480"/>
            <a:ext cx="406800" cy="72000"/>
          </a:xfrm>
          <a:prstGeom prst="rect">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09" name="CustomShape 6"/>
          <p:cNvSpPr/>
          <p:nvPr/>
        </p:nvSpPr>
        <p:spPr>
          <a:xfrm flipV="1">
            <a:off x="5022720" y="420480"/>
            <a:ext cx="405360" cy="72000"/>
          </a:xfrm>
          <a:prstGeom prst="rect">
            <a:avLst/>
          </a:prstGeom>
          <a:solidFill>
            <a:srgbClr val="92D05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10" name="CustomShape 7"/>
          <p:cNvSpPr/>
          <p:nvPr/>
        </p:nvSpPr>
        <p:spPr>
          <a:xfrm flipV="1">
            <a:off x="5481360" y="420480"/>
            <a:ext cx="406800" cy="72000"/>
          </a:xfrm>
          <a:prstGeom prst="rect">
            <a:avLst/>
          </a:prstGeom>
          <a:solidFill>
            <a:schemeClr val="accent6"/>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12" name="CustomShape 9"/>
          <p:cNvSpPr/>
          <p:nvPr/>
        </p:nvSpPr>
        <p:spPr>
          <a:xfrm>
            <a:off x="117720" y="56016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800"/>
              </a:spcBef>
              <a:tabLst>
                <a:tab pos="0" algn="l"/>
              </a:tabLst>
            </a:pPr>
            <a:r>
              <a:rPr lang="fr-FR" sz="1800" b="1" strike="noStrike" spc="-1" dirty="0">
                <a:solidFill>
                  <a:srgbClr val="486794"/>
                </a:solidFill>
                <a:latin typeface="Arial"/>
                <a:ea typeface="DejaVu Sans"/>
              </a:rPr>
              <a:t>Méthodologie adoptée</a:t>
            </a:r>
            <a:endParaRPr lang="en-US" sz="1800" b="0" strike="noStrike" spc="-1" dirty="0">
              <a:latin typeface="Arial"/>
            </a:endParaRPr>
          </a:p>
        </p:txBody>
      </p:sp>
      <p:sp>
        <p:nvSpPr>
          <p:cNvPr id="1213" name="CustomShape 10"/>
          <p:cNvSpPr/>
          <p:nvPr/>
        </p:nvSpPr>
        <p:spPr>
          <a:xfrm>
            <a:off x="7812000" y="8429040"/>
            <a:ext cx="1136520" cy="113688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14" name="CustomShape 11"/>
          <p:cNvSpPr/>
          <p:nvPr/>
        </p:nvSpPr>
        <p:spPr>
          <a:xfrm>
            <a:off x="12544560" y="4311000"/>
            <a:ext cx="1135440" cy="113580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1215" name="CustomShape 12"/>
          <p:cNvSpPr/>
          <p:nvPr/>
        </p:nvSpPr>
        <p:spPr>
          <a:xfrm>
            <a:off x="17370720" y="8451360"/>
            <a:ext cx="1135440" cy="113688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1216" name="CustomShape 13"/>
          <p:cNvSpPr/>
          <p:nvPr/>
        </p:nvSpPr>
        <p:spPr>
          <a:xfrm>
            <a:off x="12168720" y="8460360"/>
            <a:ext cx="4436280" cy="1489320"/>
          </a:xfrm>
          <a:prstGeom prst="rect">
            <a:avLst/>
          </a:prstGeom>
          <a:noFill/>
          <a:ln>
            <a:noFill/>
          </a:ln>
        </p:spPr>
        <p:style>
          <a:lnRef idx="0">
            <a:scrgbClr r="0" g="0" b="0"/>
          </a:lnRef>
          <a:fillRef idx="0">
            <a:scrgbClr r="0" g="0" b="0"/>
          </a:fillRef>
          <a:effectRef idx="0">
            <a:scrgbClr r="0" g="0" b="0"/>
          </a:effectRef>
          <a:fontRef idx="minor"/>
        </p:style>
        <p:txBody>
          <a:bodyPr lIns="182880" tIns="91440" rIns="182880" bIns="91440">
            <a:spAutoFit/>
          </a:bodyPr>
          <a:lstStyle/>
          <a:p>
            <a:pPr>
              <a:lnSpc>
                <a:spcPct val="130000"/>
              </a:lnSpc>
            </a:pPr>
            <a:r>
              <a:rPr lang="en-US" sz="2200" b="0" strike="noStrike" spc="-1" dirty="0">
                <a:solidFill>
                  <a:srgbClr val="999999"/>
                </a:solidFill>
                <a:latin typeface="Lato Light"/>
                <a:ea typeface="Open Sans"/>
              </a:rPr>
              <a:t>People who work in marketing try to get the attention of target.</a:t>
            </a:r>
            <a:endParaRPr lang="en-US" sz="2200" b="0" strike="noStrike" spc="-1" dirty="0">
              <a:latin typeface="Arial"/>
            </a:endParaRPr>
          </a:p>
        </p:txBody>
      </p:sp>
      <p:sp>
        <p:nvSpPr>
          <p:cNvPr id="1217" name="CustomShape 14"/>
          <p:cNvSpPr/>
          <p:nvPr/>
        </p:nvSpPr>
        <p:spPr>
          <a:xfrm>
            <a:off x="12036960" y="7754400"/>
            <a:ext cx="300204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nSpc>
                <a:spcPct val="130000"/>
              </a:lnSpc>
            </a:pPr>
            <a:r>
              <a:rPr lang="en-US" sz="3200" b="0" strike="noStrike" spc="-1" dirty="0">
                <a:solidFill>
                  <a:srgbClr val="999999"/>
                </a:solidFill>
                <a:latin typeface="Lato Regular"/>
                <a:ea typeface="Open Sans"/>
              </a:rPr>
              <a:t>Fast Delivery</a:t>
            </a:r>
            <a:endParaRPr lang="en-US" sz="3200" b="0" strike="noStrike" spc="-1" dirty="0">
              <a:latin typeface="Arial"/>
            </a:endParaRPr>
          </a:p>
        </p:txBody>
      </p:sp>
      <p:sp>
        <p:nvSpPr>
          <p:cNvPr id="1218" name="CustomShape 15"/>
          <p:cNvSpPr/>
          <p:nvPr/>
        </p:nvSpPr>
        <p:spPr>
          <a:xfrm>
            <a:off x="12821400" y="4571640"/>
            <a:ext cx="574560" cy="574560"/>
          </a:xfrm>
          <a:custGeom>
            <a:avLst/>
            <a:gdLst/>
            <a:ahLst/>
            <a:cxnLst/>
            <a:rect l="l" t="t" r="r" b="b"/>
            <a:pathLst>
              <a:path w="480" h="48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1219" name="CustomShape 16"/>
          <p:cNvSpPr/>
          <p:nvPr/>
        </p:nvSpPr>
        <p:spPr>
          <a:xfrm>
            <a:off x="8095320" y="8723520"/>
            <a:ext cx="595800" cy="532440"/>
          </a:xfrm>
          <a:custGeom>
            <a:avLst/>
            <a:gdLst/>
            <a:ahLst/>
            <a:cxnLst/>
            <a:rect l="l" t="t"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1220" name="CustomShape 17"/>
          <p:cNvSpPr/>
          <p:nvPr/>
        </p:nvSpPr>
        <p:spPr>
          <a:xfrm>
            <a:off x="17637480" y="8717400"/>
            <a:ext cx="595800" cy="604440"/>
          </a:xfrm>
          <a:custGeom>
            <a:avLst/>
            <a:gdLst/>
            <a:ahLst/>
            <a:cxnLst/>
            <a:rect l="l" t="t"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1221" name="CustomShape 18"/>
          <p:cNvSpPr/>
          <p:nvPr/>
        </p:nvSpPr>
        <p:spPr>
          <a:xfrm>
            <a:off x="909684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2</a:t>
            </a:r>
            <a:endParaRPr lang="en-US" sz="3200" b="0" strike="noStrike" spc="-1" dirty="0">
              <a:latin typeface="Arial"/>
            </a:endParaRPr>
          </a:p>
        </p:txBody>
      </p:sp>
      <p:sp>
        <p:nvSpPr>
          <p:cNvPr id="1222" name="CustomShape 19"/>
          <p:cNvSpPr/>
          <p:nvPr/>
        </p:nvSpPr>
        <p:spPr>
          <a:xfrm>
            <a:off x="1347300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3</a:t>
            </a:r>
            <a:endParaRPr lang="en-US" sz="3200" b="0" strike="noStrike" spc="-1" dirty="0">
              <a:latin typeface="Arial"/>
            </a:endParaRPr>
          </a:p>
        </p:txBody>
      </p:sp>
      <p:sp>
        <p:nvSpPr>
          <p:cNvPr id="1223" name="CustomShape 20"/>
          <p:cNvSpPr/>
          <p:nvPr/>
        </p:nvSpPr>
        <p:spPr>
          <a:xfrm>
            <a:off x="1846260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4</a:t>
            </a:r>
            <a:endParaRPr lang="en-US" sz="3200" b="0" strike="noStrike" spc="-1" dirty="0">
              <a:latin typeface="Arial"/>
            </a:endParaRPr>
          </a:p>
        </p:txBody>
      </p:sp>
      <p:sp>
        <p:nvSpPr>
          <p:cNvPr id="1224" name="CustomShape 21"/>
          <p:cNvSpPr/>
          <p:nvPr/>
        </p:nvSpPr>
        <p:spPr>
          <a:xfrm>
            <a:off x="409284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1</a:t>
            </a:r>
            <a:endParaRPr lang="en-US" sz="3200" b="0" strike="noStrike" spc="-1" dirty="0">
              <a:latin typeface="Arial"/>
            </a:endParaRPr>
          </a:p>
        </p:txBody>
      </p:sp>
      <p:sp>
        <p:nvSpPr>
          <p:cNvPr id="1225" name="CustomShape 22"/>
          <p:cNvSpPr/>
          <p:nvPr/>
        </p:nvSpPr>
        <p:spPr>
          <a:xfrm>
            <a:off x="1548720" y="849960"/>
            <a:ext cx="3376080" cy="100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2800" b="0" strike="noStrike" spc="-1" dirty="0">
                <a:solidFill>
                  <a:srgbClr val="F07D00"/>
                </a:solidFill>
                <a:latin typeface="Calibri"/>
                <a:ea typeface="DejaVu Sans"/>
              </a:rPr>
              <a:t>Processus</a:t>
            </a:r>
            <a:r>
              <a:rPr lang="fr-FR" sz="2400" b="0" strike="noStrike" spc="-1" dirty="0">
                <a:solidFill>
                  <a:srgbClr val="F07D00"/>
                </a:solidFill>
                <a:latin typeface="Calibri"/>
                <a:ea typeface="DejaVu Sans"/>
              </a:rPr>
              <a:t> </a:t>
            </a:r>
            <a:r>
              <a:rPr lang="fr-FR" sz="3200" b="1" strike="noStrike" spc="-1" dirty="0">
                <a:solidFill>
                  <a:srgbClr val="F07D00"/>
                </a:solidFill>
                <a:latin typeface="Calibri"/>
                <a:ea typeface="DejaVu Sans"/>
              </a:rPr>
              <a:t>SCRUM</a:t>
            </a:r>
            <a:r>
              <a:rPr lang="fr-FR" sz="2400" b="0" strike="noStrike" spc="-1" dirty="0">
                <a:solidFill>
                  <a:srgbClr val="F07D00"/>
                </a:solidFill>
                <a:latin typeface="Calibri"/>
                <a:ea typeface="DejaVu Sans"/>
              </a:rPr>
              <a:t> </a:t>
            </a:r>
            <a:endParaRPr lang="en-US" sz="2400" b="0" strike="noStrike" spc="-1" dirty="0">
              <a:latin typeface="Arial"/>
            </a:endParaRPr>
          </a:p>
        </p:txBody>
      </p:sp>
      <p:grpSp>
        <p:nvGrpSpPr>
          <p:cNvPr id="1226" name="Group 23"/>
          <p:cNvGrpSpPr/>
          <p:nvPr/>
        </p:nvGrpSpPr>
        <p:grpSpPr>
          <a:xfrm>
            <a:off x="942480" y="2789640"/>
            <a:ext cx="819000" cy="1677600"/>
            <a:chOff x="942480" y="2789640"/>
            <a:chExt cx="819000" cy="1677600"/>
          </a:xfrm>
        </p:grpSpPr>
        <p:sp>
          <p:nvSpPr>
            <p:cNvPr id="1227" name="CustomShape 24"/>
            <p:cNvSpPr/>
            <p:nvPr/>
          </p:nvSpPr>
          <p:spPr>
            <a:xfrm>
              <a:off x="942840" y="4188600"/>
              <a:ext cx="818640" cy="278640"/>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p:style>
        </p:sp>
        <p:sp>
          <p:nvSpPr>
            <p:cNvPr id="1228" name="CustomShape 25"/>
            <p:cNvSpPr/>
            <p:nvPr/>
          </p:nvSpPr>
          <p:spPr>
            <a:xfrm>
              <a:off x="942480" y="3139560"/>
              <a:ext cx="818640" cy="278640"/>
            </a:xfrm>
            <a:prstGeom prst="rect">
              <a:avLst/>
            </a:prstGeom>
            <a:solidFill>
              <a:srgbClr val="E14B0F"/>
            </a:solidFill>
            <a:ln>
              <a:noFill/>
            </a:ln>
          </p:spPr>
          <p:style>
            <a:lnRef idx="2">
              <a:schemeClr val="accent1">
                <a:shade val="50000"/>
              </a:schemeClr>
            </a:lnRef>
            <a:fillRef idx="1">
              <a:schemeClr val="accent1"/>
            </a:fillRef>
            <a:effectRef idx="0">
              <a:schemeClr val="accent1"/>
            </a:effectRef>
            <a:fontRef idx="minor"/>
          </p:style>
        </p:sp>
        <p:sp>
          <p:nvSpPr>
            <p:cNvPr id="1229" name="CustomShape 26"/>
            <p:cNvSpPr/>
            <p:nvPr/>
          </p:nvSpPr>
          <p:spPr>
            <a:xfrm>
              <a:off x="942480" y="3489120"/>
              <a:ext cx="818640" cy="278640"/>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p:style>
        </p:sp>
        <p:sp>
          <p:nvSpPr>
            <p:cNvPr id="1230" name="CustomShape 27"/>
            <p:cNvSpPr/>
            <p:nvPr/>
          </p:nvSpPr>
          <p:spPr>
            <a:xfrm>
              <a:off x="942480" y="3839040"/>
              <a:ext cx="818640" cy="278640"/>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p:style>
        </p:sp>
        <p:sp>
          <p:nvSpPr>
            <p:cNvPr id="1231" name="CustomShape 28"/>
            <p:cNvSpPr/>
            <p:nvPr/>
          </p:nvSpPr>
          <p:spPr>
            <a:xfrm>
              <a:off x="942480" y="2789640"/>
              <a:ext cx="818640" cy="278640"/>
            </a:xfrm>
            <a:prstGeom prst="rect">
              <a:avLst/>
            </a:prstGeom>
            <a:solidFill>
              <a:srgbClr val="E14B0F"/>
            </a:solidFill>
            <a:ln>
              <a:noFill/>
            </a:ln>
          </p:spPr>
          <p:style>
            <a:lnRef idx="2">
              <a:schemeClr val="accent1">
                <a:shade val="50000"/>
              </a:schemeClr>
            </a:lnRef>
            <a:fillRef idx="1">
              <a:schemeClr val="accent1"/>
            </a:fillRef>
            <a:effectRef idx="0">
              <a:schemeClr val="accent1"/>
            </a:effectRef>
            <a:fontRef idx="minor"/>
          </p:style>
        </p:sp>
      </p:grpSp>
      <p:sp>
        <p:nvSpPr>
          <p:cNvPr id="1232" name="CustomShape 29"/>
          <p:cNvSpPr/>
          <p:nvPr/>
        </p:nvSpPr>
        <p:spPr>
          <a:xfrm>
            <a:off x="2256120" y="4188240"/>
            <a:ext cx="940680" cy="286920"/>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p:style>
      </p:sp>
      <p:pic>
        <p:nvPicPr>
          <p:cNvPr id="1233" name="Image 190"/>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11232" r="10051"/>
          <a:stretch/>
        </p:blipFill>
        <p:spPr>
          <a:xfrm>
            <a:off x="6243840" y="3322080"/>
            <a:ext cx="1288080" cy="993960"/>
          </a:xfrm>
          <a:prstGeom prst="rect">
            <a:avLst/>
          </a:prstGeom>
          <a:ln>
            <a:noFill/>
          </a:ln>
        </p:spPr>
      </p:pic>
      <p:sp>
        <p:nvSpPr>
          <p:cNvPr id="1234" name="CustomShape 30"/>
          <p:cNvSpPr/>
          <p:nvPr/>
        </p:nvSpPr>
        <p:spPr>
          <a:xfrm>
            <a:off x="753120" y="2386440"/>
            <a:ext cx="134820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err="1">
                <a:solidFill>
                  <a:srgbClr val="232C34"/>
                </a:solidFill>
                <a:latin typeface="Calibri"/>
                <a:ea typeface="DejaVu Sans"/>
              </a:rPr>
              <a:t>Backlog</a:t>
            </a:r>
            <a:r>
              <a:rPr lang="fr-FR" sz="1350" b="0" strike="noStrike" spc="-1" dirty="0">
                <a:solidFill>
                  <a:srgbClr val="232C34"/>
                </a:solidFill>
                <a:latin typeface="Calibri"/>
                <a:ea typeface="DejaVu Sans"/>
              </a:rPr>
              <a:t> produit</a:t>
            </a:r>
            <a:endParaRPr lang="en-US" sz="1350" b="0" strike="noStrike" spc="-1" dirty="0">
              <a:latin typeface="Arial"/>
            </a:endParaRPr>
          </a:p>
        </p:txBody>
      </p:sp>
      <p:sp>
        <p:nvSpPr>
          <p:cNvPr id="1235" name="CustomShape 31"/>
          <p:cNvSpPr/>
          <p:nvPr/>
        </p:nvSpPr>
        <p:spPr>
          <a:xfrm>
            <a:off x="2187000" y="3761640"/>
            <a:ext cx="134820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err="1">
                <a:solidFill>
                  <a:srgbClr val="232C34"/>
                </a:solidFill>
                <a:latin typeface="Calibri"/>
                <a:ea typeface="DejaVu Sans"/>
              </a:rPr>
              <a:t>Backlog</a:t>
            </a:r>
            <a:r>
              <a:rPr lang="fr-FR" sz="1350" b="0" strike="noStrike" spc="-1" dirty="0">
                <a:solidFill>
                  <a:srgbClr val="232C34"/>
                </a:solidFill>
                <a:latin typeface="Calibri"/>
                <a:ea typeface="DejaVu Sans"/>
              </a:rPr>
              <a:t> sprint</a:t>
            </a:r>
            <a:endParaRPr lang="en-US" sz="1350" b="0" strike="noStrike" spc="-1" dirty="0">
              <a:latin typeface="Arial"/>
            </a:endParaRPr>
          </a:p>
        </p:txBody>
      </p:sp>
      <p:sp>
        <p:nvSpPr>
          <p:cNvPr id="1236" name="CustomShape 32"/>
          <p:cNvSpPr/>
          <p:nvPr/>
        </p:nvSpPr>
        <p:spPr>
          <a:xfrm>
            <a:off x="4299120" y="4462200"/>
            <a:ext cx="1547280" cy="29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232C34"/>
                </a:solidFill>
                <a:latin typeface="Calibri"/>
                <a:ea typeface="DejaVu Sans"/>
              </a:rPr>
              <a:t>SPRINT</a:t>
            </a:r>
            <a:endParaRPr lang="en-US" sz="1350" b="0" strike="noStrike" spc="-1" dirty="0">
              <a:latin typeface="Arial"/>
            </a:endParaRPr>
          </a:p>
        </p:txBody>
      </p:sp>
      <p:sp>
        <p:nvSpPr>
          <p:cNvPr id="1237" name="CustomShape 33"/>
          <p:cNvSpPr/>
          <p:nvPr/>
        </p:nvSpPr>
        <p:spPr>
          <a:xfrm>
            <a:off x="6272640" y="4271760"/>
            <a:ext cx="1646640" cy="29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1" strike="noStrike" spc="-1" dirty="0">
                <a:solidFill>
                  <a:srgbClr val="232C34"/>
                </a:solidFill>
                <a:latin typeface="Calibri"/>
                <a:ea typeface="DejaVu Sans"/>
              </a:rPr>
              <a:t>Rétrospective</a:t>
            </a:r>
            <a:endParaRPr lang="en-US" sz="1350" b="0" strike="noStrike" spc="-1" dirty="0">
              <a:latin typeface="Arial"/>
            </a:endParaRPr>
          </a:p>
        </p:txBody>
      </p:sp>
      <p:sp>
        <p:nvSpPr>
          <p:cNvPr id="1238" name="CustomShape 34"/>
          <p:cNvSpPr/>
          <p:nvPr/>
        </p:nvSpPr>
        <p:spPr>
          <a:xfrm>
            <a:off x="3658680" y="4082760"/>
            <a:ext cx="2349000" cy="513360"/>
          </a:xfrm>
          <a:prstGeom prst="rightArrow">
            <a:avLst>
              <a:gd name="adj1" fmla="val 50000"/>
              <a:gd name="adj2" fmla="val 50000"/>
            </a:avLst>
          </a:prstGeom>
          <a:solidFill>
            <a:srgbClr val="CF022B"/>
          </a:solidFill>
          <a:ln>
            <a:noFill/>
          </a:ln>
        </p:spPr>
        <p:style>
          <a:lnRef idx="2">
            <a:schemeClr val="accent1">
              <a:shade val="50000"/>
            </a:schemeClr>
          </a:lnRef>
          <a:fillRef idx="1">
            <a:schemeClr val="accent1"/>
          </a:fillRef>
          <a:effectRef idx="0">
            <a:schemeClr val="accent1"/>
          </a:effectRef>
          <a:fontRef idx="minor"/>
        </p:style>
      </p:sp>
      <p:grpSp>
        <p:nvGrpSpPr>
          <p:cNvPr id="1239" name="Group 35"/>
          <p:cNvGrpSpPr/>
          <p:nvPr/>
        </p:nvGrpSpPr>
        <p:grpSpPr>
          <a:xfrm>
            <a:off x="3730680" y="2469600"/>
            <a:ext cx="1968840" cy="1841760"/>
            <a:chOff x="3730680" y="2469600"/>
            <a:chExt cx="1968840" cy="1841760"/>
          </a:xfrm>
        </p:grpSpPr>
        <p:sp>
          <p:nvSpPr>
            <p:cNvPr id="1240" name="CustomShape 36"/>
            <p:cNvSpPr/>
            <p:nvPr/>
          </p:nvSpPr>
          <p:spPr>
            <a:xfrm>
              <a:off x="3730680" y="2469600"/>
              <a:ext cx="1798920" cy="1841760"/>
            </a:xfrm>
            <a:prstGeom prst="donut">
              <a:avLst>
                <a:gd name="adj" fmla="val 11394"/>
              </a:avLst>
            </a:prstGeom>
            <a:solidFill>
              <a:srgbClr val="CF022B"/>
            </a:solidFill>
            <a:ln>
              <a:noFill/>
            </a:ln>
          </p:spPr>
          <p:style>
            <a:lnRef idx="2">
              <a:schemeClr val="accent1">
                <a:shade val="50000"/>
              </a:schemeClr>
            </a:lnRef>
            <a:fillRef idx="1">
              <a:schemeClr val="accent1"/>
            </a:fillRef>
            <a:effectRef idx="0">
              <a:schemeClr val="accent1"/>
            </a:effectRef>
            <a:fontRef idx="minor"/>
          </p:style>
        </p:sp>
        <p:grpSp>
          <p:nvGrpSpPr>
            <p:cNvPr id="1241" name="Group 37"/>
            <p:cNvGrpSpPr/>
            <p:nvPr/>
          </p:nvGrpSpPr>
          <p:grpSpPr>
            <a:xfrm>
              <a:off x="4884120" y="2514240"/>
              <a:ext cx="815400" cy="921240"/>
              <a:chOff x="4884120" y="2514240"/>
              <a:chExt cx="815400" cy="921240"/>
            </a:xfrm>
          </p:grpSpPr>
          <p:sp>
            <p:nvSpPr>
              <p:cNvPr id="1242" name="CustomShape 38"/>
              <p:cNvSpPr/>
              <p:nvPr/>
            </p:nvSpPr>
            <p:spPr>
              <a:xfrm rot="19275600">
                <a:off x="4980240" y="2607120"/>
                <a:ext cx="462960" cy="47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43" name="CustomShape 39"/>
              <p:cNvSpPr/>
              <p:nvPr/>
            </p:nvSpPr>
            <p:spPr>
              <a:xfrm rot="19683000">
                <a:off x="5102640" y="2783160"/>
                <a:ext cx="483120" cy="567360"/>
              </a:xfrm>
              <a:prstGeom prst="upArrow">
                <a:avLst>
                  <a:gd name="adj1" fmla="val 0"/>
                  <a:gd name="adj2" fmla="val 94154"/>
                </a:avLst>
              </a:prstGeom>
              <a:solidFill>
                <a:srgbClr val="CF022B"/>
              </a:solidFill>
              <a:ln>
                <a:noFill/>
              </a:ln>
            </p:spPr>
            <p:style>
              <a:lnRef idx="2">
                <a:schemeClr val="accent1">
                  <a:shade val="50000"/>
                </a:schemeClr>
              </a:lnRef>
              <a:fillRef idx="1">
                <a:schemeClr val="accent1"/>
              </a:fillRef>
              <a:effectRef idx="0">
                <a:schemeClr val="accent1"/>
              </a:effectRef>
              <a:fontRef idx="minor"/>
            </p:style>
          </p:sp>
        </p:grpSp>
      </p:grpSp>
      <p:sp>
        <p:nvSpPr>
          <p:cNvPr id="1244" name="CustomShape 40"/>
          <p:cNvSpPr/>
          <p:nvPr/>
        </p:nvSpPr>
        <p:spPr>
          <a:xfrm>
            <a:off x="3934440" y="3301560"/>
            <a:ext cx="129492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999999"/>
                </a:solidFill>
                <a:latin typeface="Calibri"/>
                <a:ea typeface="DejaVu Sans"/>
              </a:rPr>
              <a:t>    </a:t>
            </a:r>
            <a:r>
              <a:rPr lang="fr-FR" sz="1350" b="0" strike="noStrike" spc="-1" dirty="0">
                <a:solidFill>
                  <a:srgbClr val="232C34"/>
                </a:solidFill>
                <a:latin typeface="Calibri"/>
                <a:ea typeface="DejaVu Sans"/>
              </a:rPr>
              <a:t>2-4 semaines</a:t>
            </a:r>
            <a:endParaRPr lang="en-US" sz="1350" b="0" strike="noStrike" spc="-1" dirty="0">
              <a:latin typeface="Arial"/>
            </a:endParaRPr>
          </a:p>
        </p:txBody>
      </p:sp>
      <p:grpSp>
        <p:nvGrpSpPr>
          <p:cNvPr id="1245" name="Group 41"/>
          <p:cNvGrpSpPr/>
          <p:nvPr/>
        </p:nvGrpSpPr>
        <p:grpSpPr>
          <a:xfrm>
            <a:off x="3876480" y="2028960"/>
            <a:ext cx="948600" cy="669240"/>
            <a:chOff x="3876480" y="2028960"/>
            <a:chExt cx="948600" cy="669240"/>
          </a:xfrm>
        </p:grpSpPr>
        <p:sp>
          <p:nvSpPr>
            <p:cNvPr id="1246" name="CustomShape 42"/>
            <p:cNvSpPr/>
            <p:nvPr/>
          </p:nvSpPr>
          <p:spPr>
            <a:xfrm>
              <a:off x="3876480" y="2099520"/>
              <a:ext cx="797760" cy="598680"/>
            </a:xfrm>
            <a:prstGeom prst="donut">
              <a:avLst>
                <a:gd name="adj" fmla="val 14657"/>
              </a:avLst>
            </a:prstGeom>
            <a:solidFill>
              <a:srgbClr val="CF022B"/>
            </a:solidFill>
            <a:ln>
              <a:noFill/>
            </a:ln>
          </p:spPr>
          <p:style>
            <a:lnRef idx="2">
              <a:schemeClr val="accent1">
                <a:shade val="50000"/>
              </a:schemeClr>
            </a:lnRef>
            <a:fillRef idx="1">
              <a:schemeClr val="accent1"/>
            </a:fillRef>
            <a:effectRef idx="0">
              <a:schemeClr val="accent1"/>
            </a:effectRef>
            <a:fontRef idx="minor"/>
          </p:style>
        </p:sp>
        <p:grpSp>
          <p:nvGrpSpPr>
            <p:cNvPr id="1247" name="Group 43"/>
            <p:cNvGrpSpPr/>
            <p:nvPr/>
          </p:nvGrpSpPr>
          <p:grpSpPr>
            <a:xfrm>
              <a:off x="4270320" y="2028960"/>
              <a:ext cx="554760" cy="437040"/>
              <a:chOff x="4270320" y="2028960"/>
              <a:chExt cx="554760" cy="437040"/>
            </a:xfrm>
          </p:grpSpPr>
          <p:sp>
            <p:nvSpPr>
              <p:cNvPr id="1248" name="CustomShape 44"/>
              <p:cNvSpPr/>
              <p:nvPr/>
            </p:nvSpPr>
            <p:spPr>
              <a:xfrm>
                <a:off x="4470840" y="2050560"/>
                <a:ext cx="354240" cy="4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49" name="CustomShape 45"/>
              <p:cNvSpPr/>
              <p:nvPr/>
            </p:nvSpPr>
            <p:spPr>
              <a:xfrm rot="6559800">
                <a:off x="4343040" y="2028960"/>
                <a:ext cx="221040" cy="311400"/>
              </a:xfrm>
              <a:prstGeom prst="upArrow">
                <a:avLst>
                  <a:gd name="adj1" fmla="val 0"/>
                  <a:gd name="adj2" fmla="val 79845"/>
                </a:avLst>
              </a:prstGeom>
              <a:solidFill>
                <a:srgbClr val="CF022B"/>
              </a:solidFill>
              <a:ln>
                <a:noFill/>
              </a:ln>
            </p:spPr>
            <p:style>
              <a:lnRef idx="2">
                <a:schemeClr val="accent1">
                  <a:shade val="50000"/>
                </a:schemeClr>
              </a:lnRef>
              <a:fillRef idx="1">
                <a:schemeClr val="accent1"/>
              </a:fillRef>
              <a:effectRef idx="0">
                <a:schemeClr val="accent1"/>
              </a:effectRef>
              <a:fontRef idx="minor"/>
            </p:style>
          </p:sp>
        </p:grpSp>
      </p:grpSp>
      <p:sp>
        <p:nvSpPr>
          <p:cNvPr id="1250" name="CustomShape 46"/>
          <p:cNvSpPr/>
          <p:nvPr/>
        </p:nvSpPr>
        <p:spPr>
          <a:xfrm>
            <a:off x="4083840" y="2216160"/>
            <a:ext cx="1246680" cy="29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232C34"/>
                </a:solidFill>
                <a:latin typeface="Calibri"/>
                <a:ea typeface="DejaVu Sans"/>
              </a:rPr>
              <a:t>24 heures</a:t>
            </a:r>
            <a:endParaRPr lang="en-US" sz="1350" b="0" strike="noStrike" spc="-1" dirty="0">
              <a:latin typeface="Arial"/>
            </a:endParaRPr>
          </a:p>
        </p:txBody>
      </p:sp>
      <p:sp>
        <p:nvSpPr>
          <p:cNvPr id="1251" name="CustomShape 47"/>
          <p:cNvSpPr/>
          <p:nvPr/>
        </p:nvSpPr>
        <p:spPr>
          <a:xfrm>
            <a:off x="5181480" y="1208160"/>
            <a:ext cx="1653480" cy="897480"/>
          </a:xfrm>
          <a:prstGeom prst="borderCallout2">
            <a:avLst>
              <a:gd name="adj1" fmla="val 42472"/>
              <a:gd name="adj2" fmla="val -2617"/>
              <a:gd name="adj3" fmla="val 42472"/>
              <a:gd name="adj4" fmla="val -22383"/>
              <a:gd name="adj5" fmla="val 116149"/>
              <a:gd name="adj6" fmla="val -29520"/>
            </a:avLst>
          </a:prstGeom>
          <a:solidFill>
            <a:schemeClr val="bg1"/>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fr-FR" sz="1350" b="0" strike="noStrike" spc="-1" dirty="0">
                <a:solidFill>
                  <a:srgbClr val="232C34"/>
                </a:solidFill>
                <a:latin typeface="Calibri"/>
                <a:ea typeface="DejaVu Sans"/>
              </a:rPr>
              <a:t>Mêlée quotidienne</a:t>
            </a:r>
            <a:endParaRPr lang="en-US" sz="1350" b="0" strike="noStrike" spc="-1" dirty="0">
              <a:latin typeface="Arial"/>
            </a:endParaRPr>
          </a:p>
        </p:txBody>
      </p:sp>
      <p:pic>
        <p:nvPicPr>
          <p:cNvPr id="1252" name="Image 209"/>
          <p:cNvPicPr/>
          <p:nvPr/>
        </p:nvPicPr>
        <p:blipFill>
          <a:blip r:embed="rId5"/>
          <a:stretch/>
        </p:blipFill>
        <p:spPr>
          <a:xfrm>
            <a:off x="642600" y="1418400"/>
            <a:ext cx="1283040" cy="972360"/>
          </a:xfrm>
          <a:prstGeom prst="rect">
            <a:avLst/>
          </a:prstGeom>
          <a:ln>
            <a:noFill/>
          </a:ln>
        </p:spPr>
      </p:pic>
      <p:pic>
        <p:nvPicPr>
          <p:cNvPr id="1253" name="Image 210"/>
          <p:cNvPicPr/>
          <p:nvPr/>
        </p:nvPicPr>
        <p:blipFill>
          <a:blip r:embed="rId6"/>
          <a:stretch/>
        </p:blipFill>
        <p:spPr>
          <a:xfrm>
            <a:off x="6888240" y="484560"/>
            <a:ext cx="1111320" cy="1123560"/>
          </a:xfrm>
          <a:prstGeom prst="rect">
            <a:avLst/>
          </a:prstGeom>
          <a:ln>
            <a:noFill/>
          </a:ln>
        </p:spPr>
      </p:pic>
      <p:sp>
        <p:nvSpPr>
          <p:cNvPr id="1254" name="CustomShape 48"/>
          <p:cNvSpPr/>
          <p:nvPr/>
        </p:nvSpPr>
        <p:spPr>
          <a:xfrm>
            <a:off x="5462640" y="2477880"/>
            <a:ext cx="1703880" cy="50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232C34"/>
                </a:solidFill>
                <a:latin typeface="Calibri"/>
                <a:ea typeface="DejaVu Sans"/>
              </a:rPr>
              <a:t>Revue de sprint</a:t>
            </a:r>
            <a:endParaRPr lang="en-US" sz="1350" b="0" strike="noStrike" spc="-1" dirty="0">
              <a:latin typeface="Arial"/>
            </a:endParaRPr>
          </a:p>
          <a:p>
            <a:pPr>
              <a:lnSpc>
                <a:spcPct val="100000"/>
              </a:lnSpc>
            </a:pPr>
            <a:r>
              <a:rPr lang="fr-FR" sz="1350" b="0" strike="noStrike" spc="-1">
                <a:solidFill>
                  <a:srgbClr val="999999"/>
                </a:solidFill>
                <a:latin typeface="Calibri"/>
                <a:ea typeface="DejaVu Sans"/>
              </a:rPr>
              <a:t> </a:t>
            </a:r>
            <a:endParaRPr lang="en-US" sz="1350" b="0" strike="noStrike" spc="-1">
              <a:latin typeface="Arial"/>
            </a:endParaRPr>
          </a:p>
        </p:txBody>
      </p:sp>
      <p:sp>
        <p:nvSpPr>
          <p:cNvPr id="1255" name="CustomShape 49"/>
          <p:cNvSpPr/>
          <p:nvPr/>
        </p:nvSpPr>
        <p:spPr>
          <a:xfrm>
            <a:off x="5827680" y="3177720"/>
            <a:ext cx="1461960" cy="29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232C34"/>
                </a:solidFill>
                <a:latin typeface="Calibri"/>
                <a:ea typeface="DejaVu Sans"/>
              </a:rPr>
              <a:t>Incrément</a:t>
            </a:r>
            <a:endParaRPr lang="en-US" sz="1350" b="0" strike="noStrike" spc="-1" dirty="0">
              <a:latin typeface="Arial"/>
            </a:endParaRPr>
          </a:p>
        </p:txBody>
      </p:sp>
      <p:pic>
        <p:nvPicPr>
          <p:cNvPr id="1256" name="Image 213"/>
          <p:cNvPicPr/>
          <p:nvPr/>
        </p:nvPicPr>
        <p:blipFill>
          <a:blip r:embed="rId7"/>
          <a:stretch/>
        </p:blipFill>
        <p:spPr>
          <a:xfrm>
            <a:off x="6984000" y="1595160"/>
            <a:ext cx="1525680" cy="1525680"/>
          </a:xfrm>
          <a:prstGeom prst="rect">
            <a:avLst/>
          </a:prstGeom>
          <a:ln>
            <a:noFill/>
          </a:ln>
        </p:spPr>
      </p:pic>
      <p:pic>
        <p:nvPicPr>
          <p:cNvPr id="1257" name="Image 214"/>
          <p:cNvPicPr/>
          <p:nvPr/>
        </p:nvPicPr>
        <p:blipFill>
          <a:blip r:embed="rId8"/>
          <a:stretch/>
        </p:blipFill>
        <p:spPr>
          <a:xfrm>
            <a:off x="2052720" y="2208960"/>
            <a:ext cx="1335240" cy="1335240"/>
          </a:xfrm>
          <a:prstGeom prst="rect">
            <a:avLst/>
          </a:prstGeom>
          <a:ln>
            <a:noFill/>
          </a:ln>
        </p:spPr>
      </p:pic>
      <p:sp>
        <p:nvSpPr>
          <p:cNvPr id="1258" name="CustomShape 50"/>
          <p:cNvSpPr/>
          <p:nvPr/>
        </p:nvSpPr>
        <p:spPr>
          <a:xfrm>
            <a:off x="2394360" y="3338640"/>
            <a:ext cx="1461960" cy="29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1" strike="noStrike" spc="-1" dirty="0">
                <a:solidFill>
                  <a:srgbClr val="232C34"/>
                </a:solidFill>
                <a:latin typeface="Calibri"/>
                <a:ea typeface="DejaVu Sans"/>
              </a:rPr>
              <a:t>Equipe</a:t>
            </a:r>
            <a:endParaRPr lang="en-US" sz="1350" b="0" strike="noStrike" spc="-1" dirty="0">
              <a:latin typeface="Arial"/>
            </a:endParaRPr>
          </a:p>
        </p:txBody>
      </p:sp>
      <p:pic>
        <p:nvPicPr>
          <p:cNvPr id="1259" name="Image 216"/>
          <p:cNvPicPr/>
          <p:nvPr/>
        </p:nvPicPr>
        <p:blipFill>
          <a:blip r:embed="rId9"/>
          <a:stretch/>
        </p:blipFill>
        <p:spPr>
          <a:xfrm>
            <a:off x="2962440" y="4408200"/>
            <a:ext cx="819360" cy="819360"/>
          </a:xfrm>
          <a:prstGeom prst="rect">
            <a:avLst/>
          </a:prstGeom>
          <a:ln>
            <a:noFill/>
          </a:ln>
        </p:spPr>
      </p:pic>
      <p:sp>
        <p:nvSpPr>
          <p:cNvPr id="1260" name="CustomShape 51"/>
          <p:cNvSpPr/>
          <p:nvPr/>
        </p:nvSpPr>
        <p:spPr>
          <a:xfrm>
            <a:off x="3731040" y="4743720"/>
            <a:ext cx="183456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1" strike="noStrike" spc="-1" dirty="0">
                <a:solidFill>
                  <a:srgbClr val="232C34"/>
                </a:solidFill>
                <a:latin typeface="Calibri"/>
                <a:ea typeface="DejaVu Sans"/>
              </a:rPr>
              <a:t>Equipe + Etudiant</a:t>
            </a:r>
            <a:endParaRPr lang="en-US" sz="1350" b="0" strike="noStrike" spc="-1" dirty="0">
              <a:latin typeface="Arial"/>
            </a:endParaRPr>
          </a:p>
        </p:txBody>
      </p:sp>
      <p:sp>
        <p:nvSpPr>
          <p:cNvPr id="1261" name="CustomShape 52"/>
          <p:cNvSpPr/>
          <p:nvPr/>
        </p:nvSpPr>
        <p:spPr>
          <a:xfrm>
            <a:off x="7073640" y="2827080"/>
            <a:ext cx="183456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1" strike="noStrike" spc="-1" dirty="0">
                <a:solidFill>
                  <a:srgbClr val="232C34"/>
                </a:solidFill>
                <a:latin typeface="Calibri"/>
                <a:ea typeface="DejaVu Sans"/>
              </a:rPr>
              <a:t>Equipe + Etudiant</a:t>
            </a:r>
            <a:endParaRPr lang="en-US" sz="1350" b="0" strike="noStrike" spc="-1" dirty="0">
              <a:latin typeface="Arial"/>
            </a:endParaRPr>
          </a:p>
        </p:txBody>
      </p:sp>
      <p:pic>
        <p:nvPicPr>
          <p:cNvPr id="1262" name="Image 219"/>
          <p:cNvPicPr/>
          <p:nvPr/>
        </p:nvPicPr>
        <p:blipFill>
          <a:blip r:embed="rId10"/>
          <a:stretch/>
        </p:blipFill>
        <p:spPr>
          <a:xfrm>
            <a:off x="7358400" y="3771000"/>
            <a:ext cx="902160" cy="902160"/>
          </a:xfrm>
          <a:prstGeom prst="rect">
            <a:avLst/>
          </a:prstGeom>
          <a:ln>
            <a:noFill/>
          </a:ln>
        </p:spPr>
      </p:pic>
      <p:sp>
        <p:nvSpPr>
          <p:cNvPr id="1263" name="CustomShape 53"/>
          <p:cNvSpPr/>
          <p:nvPr/>
        </p:nvSpPr>
        <p:spPr>
          <a:xfrm>
            <a:off x="7747200" y="4510080"/>
            <a:ext cx="1461960" cy="29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1" strike="noStrike" spc="-1" dirty="0">
                <a:solidFill>
                  <a:srgbClr val="232C34"/>
                </a:solidFill>
                <a:latin typeface="Calibri"/>
                <a:ea typeface="DejaVu Sans"/>
              </a:rPr>
              <a:t>Equipe</a:t>
            </a:r>
            <a:endParaRPr lang="en-US" sz="1350" b="0" strike="noStrike" spc="-1" dirty="0">
              <a:latin typeface="Arial"/>
            </a:endParaRPr>
          </a:p>
        </p:txBody>
      </p:sp>
      <p:sp>
        <p:nvSpPr>
          <p:cNvPr id="2" name="CustomShape 8">
            <a:extLst>
              <a:ext uri="{FF2B5EF4-FFF2-40B4-BE49-F238E27FC236}">
                <a16:creationId xmlns:a16="http://schemas.microsoft.com/office/drawing/2014/main" id="{DE4FE9F7-606D-4A9C-B5DF-57E7771AB1FA}"/>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62" name="CustomShape 1">
            <a:extLst>
              <a:ext uri="{FF2B5EF4-FFF2-40B4-BE49-F238E27FC236}">
                <a16:creationId xmlns:a16="http://schemas.microsoft.com/office/drawing/2014/main" id="{D77670F7-6DE8-4F62-91E0-B1FBD8BF39C4}"/>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17</a:t>
            </a:fld>
            <a:endParaRPr lang="en-US" sz="1350" b="0" strike="noStrike" spc="-1" dirty="0">
              <a:latin typeface="Arial"/>
            </a:endParaRPr>
          </a:p>
        </p:txBody>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Effect transition="in" filter="wipe(down)">
                                      <p:cBhvr additive="repl">
                                        <p:cTn id="7" dur="1000"/>
                                        <p:tgtEl>
                                          <p:spTgt spid="1226"/>
                                        </p:tgtEl>
                                      </p:cBhvr>
                                    </p:animEffect>
                                  </p:childTnLst>
                                </p:cTn>
                              </p:par>
                            </p:childTnLst>
                          </p:cTn>
                        </p:par>
                        <p:par>
                          <p:cTn id="8" fill="hold">
                            <p:stCondLst>
                              <p:cond delay="1000"/>
                            </p:stCondLst>
                            <p:childTnLst>
                              <p:par>
                                <p:cTn id="9" presetID="1" presetClass="entr" fill="hold" nodeType="afterEffect">
                                  <p:stCondLst>
                                    <p:cond delay="0"/>
                                  </p:stCondLst>
                                  <p:childTnLst>
                                    <p:set>
                                      <p:cBhvr>
                                        <p:cTn id="10" dur="1" fill="hold">
                                          <p:stCondLst>
                                            <p:cond delay="0"/>
                                          </p:stCondLst>
                                        </p:cTn>
                                        <p:tgtEl>
                                          <p:spTgt spid="1234"/>
                                        </p:tgtEl>
                                        <p:attrNameLst>
                                          <p:attrName>style.visibility</p:attrName>
                                        </p:attrNameLst>
                                      </p:cBhvr>
                                      <p:to>
                                        <p:strVal val="visible"/>
                                      </p:to>
                                    </p:set>
                                  </p:childTnLst>
                                </p:cTn>
                              </p:par>
                            </p:childTnLst>
                          </p:cTn>
                        </p:par>
                        <p:par>
                          <p:cTn id="11" fill="hold">
                            <p:stCondLst>
                              <p:cond delay="1000"/>
                            </p:stCondLst>
                            <p:childTnLst>
                              <p:par>
                                <p:cTn id="12" presetID="1" presetClass="entr" fill="hold" nodeType="afterEffect">
                                  <p:stCondLst>
                                    <p:cond delay="0"/>
                                  </p:stCondLst>
                                  <p:childTnLst>
                                    <p:set>
                                      <p:cBhvr>
                                        <p:cTn id="13" dur="1" fill="hold">
                                          <p:stCondLst>
                                            <p:cond delay="0"/>
                                          </p:stCondLst>
                                        </p:cTn>
                                        <p:tgtEl>
                                          <p:spTgt spid="1252"/>
                                        </p:tgtEl>
                                        <p:attrNameLst>
                                          <p:attrName>style.visibility</p:attrName>
                                        </p:attrNameLst>
                                      </p:cBhvr>
                                      <p:to>
                                        <p:strVal val="visible"/>
                                      </p:to>
                                    </p:set>
                                  </p:childTnLst>
                                </p:cTn>
                              </p:par>
                            </p:childTnLst>
                          </p:cTn>
                        </p:par>
                        <p:par>
                          <p:cTn id="14" fill="hold">
                            <p:stCondLst>
                              <p:cond delay="1000"/>
                            </p:stCondLst>
                            <p:childTnLst>
                              <p:par>
                                <p:cTn id="15" presetID="10" presetClass="entr" fill="hold" nodeType="afterEffect">
                                  <p:stCondLst>
                                    <p:cond delay="0"/>
                                  </p:stCondLst>
                                  <p:childTnLst>
                                    <p:set>
                                      <p:cBhvr>
                                        <p:cTn id="16" dur="1" fill="hold">
                                          <p:stCondLst>
                                            <p:cond delay="0"/>
                                          </p:stCondLst>
                                        </p:cTn>
                                        <p:tgtEl>
                                          <p:spTgt spid="1232"/>
                                        </p:tgtEl>
                                        <p:attrNameLst>
                                          <p:attrName>style.visibility</p:attrName>
                                        </p:attrNameLst>
                                      </p:cBhvr>
                                      <p:to>
                                        <p:strVal val="visible"/>
                                      </p:to>
                                    </p:set>
                                    <p:animEffect transition="in" filter="fade">
                                      <p:cBhvr additive="repl">
                                        <p:cTn id="17" dur="750"/>
                                        <p:tgtEl>
                                          <p:spTgt spid="1232"/>
                                        </p:tgtEl>
                                      </p:cBhvr>
                                    </p:animEffect>
                                  </p:childTnLst>
                                </p:cTn>
                              </p:par>
                              <p:par>
                                <p:cTn id="18" presetID="10" presetClass="entr" fill="hold" nodeType="withEffect">
                                  <p:stCondLst>
                                    <p:cond delay="0"/>
                                  </p:stCondLst>
                                  <p:childTnLst>
                                    <p:set>
                                      <p:cBhvr>
                                        <p:cTn id="19" dur="1" fill="hold">
                                          <p:stCondLst>
                                            <p:cond delay="0"/>
                                          </p:stCondLst>
                                        </p:cTn>
                                        <p:tgtEl>
                                          <p:spTgt spid="1235"/>
                                        </p:tgtEl>
                                        <p:attrNameLst>
                                          <p:attrName>style.visibility</p:attrName>
                                        </p:attrNameLst>
                                      </p:cBhvr>
                                      <p:to>
                                        <p:strVal val="visible"/>
                                      </p:to>
                                    </p:set>
                                    <p:animEffect transition="in" filter="fade">
                                      <p:cBhvr additive="repl">
                                        <p:cTn id="20" dur="750"/>
                                        <p:tgtEl>
                                          <p:spTgt spid="1235"/>
                                        </p:tgtEl>
                                      </p:cBhvr>
                                    </p:animEffect>
                                  </p:childTnLst>
                                </p:cTn>
                              </p:par>
                              <p:par>
                                <p:cTn id="21" presetID="10" presetClass="entr" fill="hold" nodeType="withEffect">
                                  <p:stCondLst>
                                    <p:cond delay="0"/>
                                  </p:stCondLst>
                                  <p:childTnLst>
                                    <p:set>
                                      <p:cBhvr>
                                        <p:cTn id="22" dur="1" fill="hold">
                                          <p:stCondLst>
                                            <p:cond delay="0"/>
                                          </p:stCondLst>
                                        </p:cTn>
                                        <p:tgtEl>
                                          <p:spTgt spid="1257"/>
                                        </p:tgtEl>
                                        <p:attrNameLst>
                                          <p:attrName>style.visibility</p:attrName>
                                        </p:attrNameLst>
                                      </p:cBhvr>
                                      <p:to>
                                        <p:strVal val="visible"/>
                                      </p:to>
                                    </p:set>
                                    <p:animEffect transition="in" filter="fade">
                                      <p:cBhvr additive="repl">
                                        <p:cTn id="23" dur="750"/>
                                        <p:tgtEl>
                                          <p:spTgt spid="1257"/>
                                        </p:tgtEl>
                                      </p:cBhvr>
                                    </p:animEffect>
                                  </p:childTnLst>
                                </p:cTn>
                              </p:par>
                              <p:par>
                                <p:cTn id="24" presetID="10" presetClass="entr" fill="hold" nodeType="withEffect">
                                  <p:stCondLst>
                                    <p:cond delay="0"/>
                                  </p:stCondLst>
                                  <p:childTnLst>
                                    <p:set>
                                      <p:cBhvr>
                                        <p:cTn id="25" dur="1" fill="hold">
                                          <p:stCondLst>
                                            <p:cond delay="0"/>
                                          </p:stCondLst>
                                        </p:cTn>
                                        <p:tgtEl>
                                          <p:spTgt spid="1258"/>
                                        </p:tgtEl>
                                        <p:attrNameLst>
                                          <p:attrName>style.visibility</p:attrName>
                                        </p:attrNameLst>
                                      </p:cBhvr>
                                      <p:to>
                                        <p:strVal val="visible"/>
                                      </p:to>
                                    </p:set>
                                    <p:animEffect transition="in" filter="fade">
                                      <p:cBhvr additive="repl">
                                        <p:cTn id="26" dur="750"/>
                                        <p:tgtEl>
                                          <p:spTgt spid="1258"/>
                                        </p:tgtEl>
                                      </p:cBhvr>
                                    </p:animEffect>
                                  </p:childTnLst>
                                </p:cTn>
                              </p:par>
                            </p:childTnLst>
                          </p:cTn>
                        </p:par>
                        <p:par>
                          <p:cTn id="27" fill="hold">
                            <p:stCondLst>
                              <p:cond delay="1750"/>
                            </p:stCondLst>
                            <p:childTnLst>
                              <p:par>
                                <p:cTn id="28" presetID="22" presetClass="entr" presetSubtype="8" fill="hold" nodeType="afterEffect">
                                  <p:stCondLst>
                                    <p:cond delay="0"/>
                                  </p:stCondLst>
                                  <p:childTnLst>
                                    <p:set>
                                      <p:cBhvr>
                                        <p:cTn id="29" dur="1" fill="hold">
                                          <p:stCondLst>
                                            <p:cond delay="0"/>
                                          </p:stCondLst>
                                        </p:cTn>
                                        <p:tgtEl>
                                          <p:spTgt spid="1238"/>
                                        </p:tgtEl>
                                        <p:attrNameLst>
                                          <p:attrName>style.visibility</p:attrName>
                                        </p:attrNameLst>
                                      </p:cBhvr>
                                      <p:to>
                                        <p:strVal val="visible"/>
                                      </p:to>
                                    </p:set>
                                    <p:animEffect transition="in" filter="wipe(left)">
                                      <p:cBhvr additive="repl">
                                        <p:cTn id="30" dur="500"/>
                                        <p:tgtEl>
                                          <p:spTgt spid="1238"/>
                                        </p:tgtEl>
                                      </p:cBhvr>
                                    </p:animEffect>
                                  </p:childTnLst>
                                </p:cTn>
                              </p:par>
                            </p:childTnLst>
                          </p:cTn>
                        </p:par>
                        <p:par>
                          <p:cTn id="31" fill="hold">
                            <p:stCondLst>
                              <p:cond delay="2250"/>
                            </p:stCondLst>
                            <p:childTnLst>
                              <p:par>
                                <p:cTn id="32" presetID="1" presetClass="entr" fill="hold" nodeType="afterEffect">
                                  <p:stCondLst>
                                    <p:cond delay="0"/>
                                  </p:stCondLst>
                                  <p:childTnLst>
                                    <p:set>
                                      <p:cBhvr>
                                        <p:cTn id="33" dur="1" fill="hold">
                                          <p:stCondLst>
                                            <p:cond delay="0"/>
                                          </p:stCondLst>
                                        </p:cTn>
                                        <p:tgtEl>
                                          <p:spTgt spid="1259"/>
                                        </p:tgtEl>
                                        <p:attrNameLst>
                                          <p:attrName>style.visibility</p:attrName>
                                        </p:attrNameLst>
                                      </p:cBhvr>
                                      <p:to>
                                        <p:strVal val="visible"/>
                                      </p:to>
                                    </p:set>
                                  </p:childTnLst>
                                </p:cTn>
                              </p:par>
                              <p:par>
                                <p:cTn id="34" presetID="1" presetClass="entr" fill="hold" nodeType="withEffect">
                                  <p:stCondLst>
                                    <p:cond delay="0"/>
                                  </p:stCondLst>
                                  <p:childTnLst>
                                    <p:set>
                                      <p:cBhvr>
                                        <p:cTn id="35" dur="1" fill="hold">
                                          <p:stCondLst>
                                            <p:cond delay="0"/>
                                          </p:stCondLst>
                                        </p:cTn>
                                        <p:tgtEl>
                                          <p:spTgt spid="1260"/>
                                        </p:tgtEl>
                                        <p:attrNameLst>
                                          <p:attrName>style.visibility</p:attrName>
                                        </p:attrNameLst>
                                      </p:cBhvr>
                                      <p:to>
                                        <p:strVal val="visible"/>
                                      </p:to>
                                    </p:set>
                                  </p:childTnLst>
                                </p:cTn>
                              </p:par>
                            </p:childTnLst>
                          </p:cTn>
                        </p:par>
                        <p:par>
                          <p:cTn id="36" fill="hold">
                            <p:stCondLst>
                              <p:cond delay="2250"/>
                            </p:stCondLst>
                            <p:childTnLst>
                              <p:par>
                                <p:cTn id="37" presetID="1" presetClass="entr" fill="hold" nodeType="afterEffect">
                                  <p:stCondLst>
                                    <p:cond delay="0"/>
                                  </p:stCondLst>
                                  <p:childTnLst>
                                    <p:set>
                                      <p:cBhvr>
                                        <p:cTn id="38" dur="1" fill="hold">
                                          <p:stCondLst>
                                            <p:cond delay="0"/>
                                          </p:stCondLst>
                                        </p:cTn>
                                        <p:tgtEl>
                                          <p:spTgt spid="1236"/>
                                        </p:tgtEl>
                                        <p:attrNameLst>
                                          <p:attrName>style.visibility</p:attrName>
                                        </p:attrNameLst>
                                      </p:cBhvr>
                                      <p:to>
                                        <p:strVal val="visible"/>
                                      </p:to>
                                    </p:set>
                                  </p:childTnLst>
                                </p:cTn>
                              </p:par>
                            </p:childTnLst>
                          </p:cTn>
                        </p:par>
                        <p:par>
                          <p:cTn id="39" fill="hold">
                            <p:stCondLst>
                              <p:cond delay="2250"/>
                            </p:stCondLst>
                            <p:childTnLst>
                              <p:par>
                                <p:cTn id="40" presetID="49" presetClass="entr" fill="hold" nodeType="afterEffect">
                                  <p:stCondLst>
                                    <p:cond delay="0"/>
                                  </p:stCondLst>
                                  <p:childTnLst>
                                    <p:set>
                                      <p:cBhvr>
                                        <p:cTn id="41" dur="1" fill="hold">
                                          <p:stCondLst>
                                            <p:cond delay="0"/>
                                          </p:stCondLst>
                                        </p:cTn>
                                        <p:tgtEl>
                                          <p:spTgt spid="1239"/>
                                        </p:tgtEl>
                                        <p:attrNameLst>
                                          <p:attrName>style.visibility</p:attrName>
                                        </p:attrNameLst>
                                      </p:cBhvr>
                                      <p:to>
                                        <p:strVal val="visible"/>
                                      </p:to>
                                    </p:set>
                                    <p:anim calcmode="lin" valueType="num">
                                      <p:cBhvr additive="repl">
                                        <p:cTn id="42" dur="500" fill="hold"/>
                                        <p:tgtEl>
                                          <p:spTgt spid="1239"/>
                                        </p:tgtEl>
                                        <p:attrNameLst>
                                          <p:attrName>ppt_w</p:attrName>
                                        </p:attrNameLst>
                                      </p:cBhvr>
                                      <p:tavLst>
                                        <p:tav tm="0">
                                          <p:val>
                                            <p:fltVal val="0"/>
                                          </p:val>
                                        </p:tav>
                                        <p:tav tm="100000">
                                          <p:val>
                                            <p:strVal val="#ppt_w"/>
                                          </p:val>
                                        </p:tav>
                                      </p:tavLst>
                                    </p:anim>
                                    <p:anim calcmode="lin" valueType="num">
                                      <p:cBhvr additive="repl">
                                        <p:cTn id="43" dur="500" fill="hold"/>
                                        <p:tgtEl>
                                          <p:spTgt spid="1239"/>
                                        </p:tgtEl>
                                        <p:attrNameLst>
                                          <p:attrName>ppt_h</p:attrName>
                                        </p:attrNameLst>
                                      </p:cBhvr>
                                      <p:tavLst>
                                        <p:tav tm="0">
                                          <p:val>
                                            <p:fltVal val="0"/>
                                          </p:val>
                                        </p:tav>
                                        <p:tav tm="100000">
                                          <p:val>
                                            <p:strVal val="#ppt_h"/>
                                          </p:val>
                                        </p:tav>
                                      </p:tavLst>
                                    </p:anim>
                                    <p:anim calcmode="lin" valueType="num">
                                      <p:cBhvr additive="repl">
                                        <p:cTn id="44" dur="500" fill="hold"/>
                                        <p:tgtEl>
                                          <p:spTgt spid="1239"/>
                                        </p:tgtEl>
                                        <p:attrNameLst>
                                          <p:attrName>r</p:attrName>
                                        </p:attrNameLst>
                                      </p:cBhvr>
                                      <p:tavLst>
                                        <p:tav tm="0">
                                          <p:val>
                                            <p:strVal val="360"/>
                                          </p:val>
                                        </p:tav>
                                        <p:tav tm="100000">
                                          <p:val>
                                            <p:strVal val="0"/>
                                          </p:val>
                                        </p:tav>
                                      </p:tavLst>
                                    </p:anim>
                                    <p:animEffect transition="in" filter="fade">
                                      <p:cBhvr additive="repl">
                                        <p:cTn id="45" dur="500"/>
                                        <p:tgtEl>
                                          <p:spTgt spid="1239"/>
                                        </p:tgtEl>
                                      </p:cBhvr>
                                    </p:animEffect>
                                  </p:childTnLst>
                                </p:cTn>
                              </p:par>
                            </p:childTnLst>
                          </p:cTn>
                        </p:par>
                        <p:par>
                          <p:cTn id="46" fill="hold">
                            <p:stCondLst>
                              <p:cond delay="2750"/>
                            </p:stCondLst>
                            <p:childTnLst>
                              <p:par>
                                <p:cTn id="47" presetID="1" presetClass="entr" fill="hold" nodeType="afterEffect">
                                  <p:stCondLst>
                                    <p:cond delay="0"/>
                                  </p:stCondLst>
                                  <p:childTnLst>
                                    <p:set>
                                      <p:cBhvr>
                                        <p:cTn id="48" dur="1" fill="hold">
                                          <p:stCondLst>
                                            <p:cond delay="0"/>
                                          </p:stCondLst>
                                        </p:cTn>
                                        <p:tgtEl>
                                          <p:spTgt spid="1244"/>
                                        </p:tgtEl>
                                        <p:attrNameLst>
                                          <p:attrName>style.visibility</p:attrName>
                                        </p:attrNameLst>
                                      </p:cBhvr>
                                      <p:to>
                                        <p:strVal val="visible"/>
                                      </p:to>
                                    </p:set>
                                  </p:childTnLst>
                                </p:cTn>
                              </p:par>
                            </p:childTnLst>
                          </p:cTn>
                        </p:par>
                        <p:par>
                          <p:cTn id="49" fill="hold">
                            <p:stCondLst>
                              <p:cond delay="2750"/>
                            </p:stCondLst>
                            <p:childTnLst>
                              <p:par>
                                <p:cTn id="50" presetID="22" presetClass="entr" presetSubtype="4" fill="hold" nodeType="afterEffect">
                                  <p:stCondLst>
                                    <p:cond delay="0"/>
                                  </p:stCondLst>
                                  <p:childTnLst>
                                    <p:set>
                                      <p:cBhvr>
                                        <p:cTn id="51" dur="1" fill="hold">
                                          <p:stCondLst>
                                            <p:cond delay="0"/>
                                          </p:stCondLst>
                                        </p:cTn>
                                        <p:tgtEl>
                                          <p:spTgt spid="1245"/>
                                        </p:tgtEl>
                                        <p:attrNameLst>
                                          <p:attrName>style.visibility</p:attrName>
                                        </p:attrNameLst>
                                      </p:cBhvr>
                                      <p:to>
                                        <p:strVal val="visible"/>
                                      </p:to>
                                    </p:set>
                                    <p:animEffect transition="in" filter="wipe(down)">
                                      <p:cBhvr additive="repl">
                                        <p:cTn id="52" dur="500"/>
                                        <p:tgtEl>
                                          <p:spTgt spid="1245"/>
                                        </p:tgtEl>
                                      </p:cBhvr>
                                    </p:animEffect>
                                  </p:childTnLst>
                                </p:cTn>
                              </p:par>
                            </p:childTnLst>
                          </p:cTn>
                        </p:par>
                        <p:par>
                          <p:cTn id="53" fill="hold">
                            <p:stCondLst>
                              <p:cond delay="3250"/>
                            </p:stCondLst>
                            <p:childTnLst>
                              <p:par>
                                <p:cTn id="54" presetID="1" presetClass="entr" fill="hold" nodeType="afterEffect">
                                  <p:stCondLst>
                                    <p:cond delay="0"/>
                                  </p:stCondLst>
                                  <p:childTnLst>
                                    <p:set>
                                      <p:cBhvr>
                                        <p:cTn id="55" dur="1" fill="hold">
                                          <p:stCondLst>
                                            <p:cond delay="0"/>
                                          </p:stCondLst>
                                        </p:cTn>
                                        <p:tgtEl>
                                          <p:spTgt spid="1250"/>
                                        </p:tgtEl>
                                        <p:attrNameLst>
                                          <p:attrName>style.visibility</p:attrName>
                                        </p:attrNameLst>
                                      </p:cBhvr>
                                      <p:to>
                                        <p:strVal val="visible"/>
                                      </p:to>
                                    </p:set>
                                  </p:childTnLst>
                                </p:cTn>
                              </p:par>
                            </p:childTnLst>
                          </p:cTn>
                        </p:par>
                        <p:par>
                          <p:cTn id="56" fill="hold">
                            <p:stCondLst>
                              <p:cond delay="3250"/>
                            </p:stCondLst>
                            <p:childTnLst>
                              <p:par>
                                <p:cTn id="57" presetID="1" presetClass="entr" fill="hold" nodeType="afterEffect">
                                  <p:stCondLst>
                                    <p:cond delay="0"/>
                                  </p:stCondLst>
                                  <p:childTnLst>
                                    <p:set>
                                      <p:cBhvr>
                                        <p:cTn id="58" dur="1" fill="hold">
                                          <p:stCondLst>
                                            <p:cond delay="0"/>
                                          </p:stCondLst>
                                        </p:cTn>
                                        <p:tgtEl>
                                          <p:spTgt spid="1251"/>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1253"/>
                                        </p:tgtEl>
                                        <p:attrNameLst>
                                          <p:attrName>style.visibility</p:attrName>
                                        </p:attrNameLst>
                                      </p:cBhvr>
                                      <p:to>
                                        <p:strVal val="visible"/>
                                      </p:to>
                                    </p:set>
                                  </p:childTnLst>
                                </p:cTn>
                              </p:par>
                            </p:childTnLst>
                          </p:cTn>
                        </p:par>
                        <p:par>
                          <p:cTn id="61" fill="hold">
                            <p:stCondLst>
                              <p:cond delay="3250"/>
                            </p:stCondLst>
                            <p:childTnLst>
                              <p:par>
                                <p:cTn id="62" presetID="1" presetClass="entr" fill="hold" nodeType="afterEffect">
                                  <p:stCondLst>
                                    <p:cond delay="0"/>
                                  </p:stCondLst>
                                  <p:childTnLst>
                                    <p:set>
                                      <p:cBhvr>
                                        <p:cTn id="63" dur="1" fill="hold">
                                          <p:stCondLst>
                                            <p:cond delay="0"/>
                                          </p:stCondLst>
                                        </p:cTn>
                                        <p:tgtEl>
                                          <p:spTgt spid="1233"/>
                                        </p:tgtEl>
                                        <p:attrNameLst>
                                          <p:attrName>style.visibility</p:attrName>
                                        </p:attrNameLst>
                                      </p:cBhvr>
                                      <p:to>
                                        <p:strVal val="visible"/>
                                      </p:to>
                                    </p:set>
                                  </p:childTnLst>
                                </p:cTn>
                              </p:par>
                              <p:par>
                                <p:cTn id="64" presetID="1" presetClass="entr" fill="hold" nodeType="withEffect">
                                  <p:stCondLst>
                                    <p:cond delay="0"/>
                                  </p:stCondLst>
                                  <p:childTnLst>
                                    <p:set>
                                      <p:cBhvr>
                                        <p:cTn id="65" dur="1" fill="hold">
                                          <p:stCondLst>
                                            <p:cond delay="0"/>
                                          </p:stCondLst>
                                        </p:cTn>
                                        <p:tgtEl>
                                          <p:spTgt spid="1254"/>
                                        </p:tgtEl>
                                        <p:attrNameLst>
                                          <p:attrName>style.visibility</p:attrName>
                                        </p:attrNameLst>
                                      </p:cBhvr>
                                      <p:to>
                                        <p:strVal val="visible"/>
                                      </p:to>
                                    </p:set>
                                  </p:childTnLst>
                                </p:cTn>
                              </p:par>
                              <p:par>
                                <p:cTn id="66" presetID="1" presetClass="entr" fill="hold" nodeType="withEffect">
                                  <p:stCondLst>
                                    <p:cond delay="0"/>
                                  </p:stCondLst>
                                  <p:childTnLst>
                                    <p:set>
                                      <p:cBhvr>
                                        <p:cTn id="67" dur="1" fill="hold">
                                          <p:stCondLst>
                                            <p:cond delay="0"/>
                                          </p:stCondLst>
                                        </p:cTn>
                                        <p:tgtEl>
                                          <p:spTgt spid="1256"/>
                                        </p:tgtEl>
                                        <p:attrNameLst>
                                          <p:attrName>style.visibility</p:attrName>
                                        </p:attrNameLst>
                                      </p:cBhvr>
                                      <p:to>
                                        <p:strVal val="visible"/>
                                      </p:to>
                                    </p:set>
                                  </p:childTnLst>
                                </p:cTn>
                              </p:par>
                              <p:par>
                                <p:cTn id="68" presetID="1" presetClass="entr" fill="hold" nodeType="withEffect">
                                  <p:stCondLst>
                                    <p:cond delay="0"/>
                                  </p:stCondLst>
                                  <p:childTnLst>
                                    <p:set>
                                      <p:cBhvr>
                                        <p:cTn id="69" dur="1" fill="hold">
                                          <p:stCondLst>
                                            <p:cond delay="0"/>
                                          </p:stCondLst>
                                        </p:cTn>
                                        <p:tgtEl>
                                          <p:spTgt spid="1261"/>
                                        </p:tgtEl>
                                        <p:attrNameLst>
                                          <p:attrName>style.visibility</p:attrName>
                                        </p:attrNameLst>
                                      </p:cBhvr>
                                      <p:to>
                                        <p:strVal val="visible"/>
                                      </p:to>
                                    </p:set>
                                  </p:childTnLst>
                                </p:cTn>
                              </p:par>
                            </p:childTnLst>
                          </p:cTn>
                        </p:par>
                        <p:par>
                          <p:cTn id="70" fill="hold">
                            <p:stCondLst>
                              <p:cond delay="3250"/>
                            </p:stCondLst>
                            <p:childTnLst>
                              <p:par>
                                <p:cTn id="71" presetID="1" presetClass="entr" fill="hold" nodeType="afterEffect">
                                  <p:stCondLst>
                                    <p:cond delay="0"/>
                                  </p:stCondLst>
                                  <p:childTnLst>
                                    <p:set>
                                      <p:cBhvr>
                                        <p:cTn id="72" dur="1" fill="hold">
                                          <p:stCondLst>
                                            <p:cond delay="0"/>
                                          </p:stCondLst>
                                        </p:cTn>
                                        <p:tgtEl>
                                          <p:spTgt spid="1237"/>
                                        </p:tgtEl>
                                        <p:attrNameLst>
                                          <p:attrName>style.visibility</p:attrName>
                                        </p:attrNameLst>
                                      </p:cBhvr>
                                      <p:to>
                                        <p:strVal val="visible"/>
                                      </p:to>
                                    </p:set>
                                  </p:childTnLst>
                                </p:cTn>
                              </p:par>
                              <p:par>
                                <p:cTn id="73" presetID="1" presetClass="entr" fill="hold" nodeType="withEffect">
                                  <p:stCondLst>
                                    <p:cond delay="0"/>
                                  </p:stCondLst>
                                  <p:childTnLst>
                                    <p:set>
                                      <p:cBhvr>
                                        <p:cTn id="74" dur="1" fill="hold">
                                          <p:stCondLst>
                                            <p:cond delay="0"/>
                                          </p:stCondLst>
                                        </p:cTn>
                                        <p:tgtEl>
                                          <p:spTgt spid="1262"/>
                                        </p:tgtEl>
                                        <p:attrNameLst>
                                          <p:attrName>style.visibility</p:attrName>
                                        </p:attrNameLst>
                                      </p:cBhvr>
                                      <p:to>
                                        <p:strVal val="visible"/>
                                      </p:to>
                                    </p:set>
                                  </p:childTnLst>
                                </p:cTn>
                              </p:par>
                            </p:childTnLst>
                          </p:cTn>
                        </p:par>
                        <p:par>
                          <p:cTn id="75" fill="hold">
                            <p:stCondLst>
                              <p:cond delay="3250"/>
                            </p:stCondLst>
                            <p:childTnLst>
                              <p:par>
                                <p:cTn id="76" presetID="1" presetClass="entr" fill="hold" nodeType="afterEffect">
                                  <p:stCondLst>
                                    <p:cond delay="0"/>
                                  </p:stCondLst>
                                  <p:childTnLst>
                                    <p:set>
                                      <p:cBhvr>
                                        <p:cTn id="77" dur="1" fill="hold">
                                          <p:stCondLst>
                                            <p:cond delay="0"/>
                                          </p:stCondLst>
                                        </p:cTn>
                                        <p:tgtEl>
                                          <p:spTgt spid="1255"/>
                                        </p:tgtEl>
                                        <p:attrNameLst>
                                          <p:attrName>style.visibility</p:attrName>
                                        </p:attrNameLst>
                                      </p:cBhvr>
                                      <p:to>
                                        <p:strVal val="visible"/>
                                      </p:to>
                                    </p:set>
                                  </p:childTnLst>
                                </p:cTn>
                              </p:par>
                              <p:par>
                                <p:cTn id="78" presetID="1" presetClass="entr" fill="hold" nodeType="withEffect">
                                  <p:stCondLst>
                                    <p:cond delay="0"/>
                                  </p:stCondLst>
                                  <p:childTnLst>
                                    <p:set>
                                      <p:cBhvr>
                                        <p:cTn id="79" dur="1" fill="hold">
                                          <p:stCondLst>
                                            <p:cond delay="0"/>
                                          </p:stCondLst>
                                        </p:cTn>
                                        <p:tgtEl>
                                          <p:spTgt spid="1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5" name="Group 2"/>
          <p:cNvGrpSpPr/>
          <p:nvPr/>
        </p:nvGrpSpPr>
        <p:grpSpPr>
          <a:xfrm>
            <a:off x="3874680" y="1267560"/>
            <a:ext cx="1890360" cy="3792600"/>
            <a:chOff x="3874680" y="1267560"/>
            <a:chExt cx="1890360" cy="3792600"/>
          </a:xfrm>
        </p:grpSpPr>
        <p:grpSp>
          <p:nvGrpSpPr>
            <p:cNvPr id="1266" name="Group 3"/>
            <p:cNvGrpSpPr/>
            <p:nvPr/>
          </p:nvGrpSpPr>
          <p:grpSpPr>
            <a:xfrm>
              <a:off x="4350240" y="4347000"/>
              <a:ext cx="941400" cy="713160"/>
              <a:chOff x="4350240" y="4347000"/>
              <a:chExt cx="941400" cy="713160"/>
            </a:xfrm>
          </p:grpSpPr>
          <p:sp>
            <p:nvSpPr>
              <p:cNvPr id="1267" name="CustomShape 4"/>
              <p:cNvSpPr/>
              <p:nvPr/>
            </p:nvSpPr>
            <p:spPr>
              <a:xfrm rot="10800000">
                <a:off x="4350240" y="4347000"/>
                <a:ext cx="941400" cy="713160"/>
              </a:xfrm>
              <a:prstGeom prst="trapezoid">
                <a:avLst>
                  <a:gd name="adj" fmla="val 78876"/>
                </a:avLst>
              </a:prstGeom>
              <a:solidFill>
                <a:srgbClr val="F5B317">
                  <a:alpha val="50000"/>
                </a:srgbClr>
              </a:solidFill>
              <a:ln>
                <a:noFill/>
              </a:ln>
            </p:spPr>
            <p:style>
              <a:lnRef idx="2">
                <a:schemeClr val="accent1">
                  <a:shade val="50000"/>
                </a:schemeClr>
              </a:lnRef>
              <a:fillRef idx="1">
                <a:schemeClr val="accent1"/>
              </a:fillRef>
              <a:effectRef idx="0">
                <a:schemeClr val="accent1"/>
              </a:effectRef>
              <a:fontRef idx="minor"/>
            </p:style>
          </p:sp>
          <p:sp>
            <p:nvSpPr>
              <p:cNvPr id="1268" name="CustomShape 5"/>
              <p:cNvSpPr/>
              <p:nvPr/>
            </p:nvSpPr>
            <p:spPr>
              <a:xfrm rot="10800000" flipH="1">
                <a:off x="4716360" y="4918320"/>
                <a:ext cx="217080" cy="129960"/>
              </a:xfrm>
              <a:prstGeom prst="triangle">
                <a:avLst>
                  <a:gd name="adj" fmla="val 50000"/>
                </a:avLst>
              </a:prstGeom>
              <a:solidFill>
                <a:srgbClr val="57687C"/>
              </a:solidFill>
              <a:ln>
                <a:noFill/>
              </a:ln>
            </p:spPr>
            <p:style>
              <a:lnRef idx="2">
                <a:schemeClr val="accent1">
                  <a:shade val="50000"/>
                </a:schemeClr>
              </a:lnRef>
              <a:fillRef idx="1">
                <a:schemeClr val="accent1"/>
              </a:fillRef>
              <a:effectRef idx="0">
                <a:schemeClr val="accent1"/>
              </a:effectRef>
              <a:fontRef idx="minor"/>
            </p:style>
          </p:sp>
        </p:grpSp>
        <p:grpSp>
          <p:nvGrpSpPr>
            <p:cNvPr id="1269" name="Group 6"/>
            <p:cNvGrpSpPr/>
            <p:nvPr/>
          </p:nvGrpSpPr>
          <p:grpSpPr>
            <a:xfrm>
              <a:off x="3874680" y="3278880"/>
              <a:ext cx="664560" cy="1126800"/>
              <a:chOff x="3874680" y="3278880"/>
              <a:chExt cx="664560" cy="1126800"/>
            </a:xfrm>
          </p:grpSpPr>
          <p:sp>
            <p:nvSpPr>
              <p:cNvPr id="1270" name="CustomShape 7"/>
              <p:cNvSpPr/>
              <p:nvPr/>
            </p:nvSpPr>
            <p:spPr>
              <a:xfrm rot="10800000">
                <a:off x="4350240" y="3586320"/>
                <a:ext cx="189000" cy="819360"/>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1271" name="CustomShape 8"/>
              <p:cNvSpPr/>
              <p:nvPr/>
            </p:nvSpPr>
            <p:spPr>
              <a:xfrm>
                <a:off x="3874680" y="3278880"/>
                <a:ext cx="595800" cy="612360"/>
              </a:xfrm>
              <a:prstGeom prst="ellipse">
                <a:avLst/>
              </a:prstGeom>
              <a:solidFill>
                <a:schemeClr val="bg1"/>
              </a:solidFill>
              <a:ln w="152280">
                <a:solidFill>
                  <a:schemeClr val="accent6"/>
                </a:solidFill>
              </a:ln>
            </p:spPr>
            <p:style>
              <a:lnRef idx="2">
                <a:schemeClr val="accent1">
                  <a:shade val="50000"/>
                </a:schemeClr>
              </a:lnRef>
              <a:fillRef idx="1">
                <a:schemeClr val="accent1"/>
              </a:fillRef>
              <a:effectRef idx="0">
                <a:schemeClr val="accent1"/>
              </a:effectRef>
              <a:fontRef idx="minor"/>
            </p:style>
          </p:sp>
        </p:grpSp>
        <p:grpSp>
          <p:nvGrpSpPr>
            <p:cNvPr id="1272" name="Group 9"/>
            <p:cNvGrpSpPr/>
            <p:nvPr/>
          </p:nvGrpSpPr>
          <p:grpSpPr>
            <a:xfrm>
              <a:off x="4062240" y="2274120"/>
              <a:ext cx="663480" cy="2131560"/>
              <a:chOff x="4062240" y="2274120"/>
              <a:chExt cx="663480" cy="2131560"/>
            </a:xfrm>
          </p:grpSpPr>
          <p:sp>
            <p:nvSpPr>
              <p:cNvPr id="1273" name="CustomShape 10"/>
              <p:cNvSpPr/>
              <p:nvPr/>
            </p:nvSpPr>
            <p:spPr>
              <a:xfrm rot="10800000">
                <a:off x="4536720" y="2581920"/>
                <a:ext cx="189000" cy="1823760"/>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274" name="CustomShape 11"/>
              <p:cNvSpPr/>
              <p:nvPr/>
            </p:nvSpPr>
            <p:spPr>
              <a:xfrm>
                <a:off x="4062240" y="2274120"/>
                <a:ext cx="595800" cy="612360"/>
              </a:xfrm>
              <a:prstGeom prst="ellipse">
                <a:avLst/>
              </a:prstGeom>
              <a:solidFill>
                <a:schemeClr val="bg1"/>
              </a:solidFill>
              <a:ln w="152280">
                <a:solidFill>
                  <a:schemeClr val="accent3"/>
                </a:solidFill>
              </a:ln>
            </p:spPr>
            <p:style>
              <a:lnRef idx="2">
                <a:schemeClr val="accent1">
                  <a:shade val="50000"/>
                </a:schemeClr>
              </a:lnRef>
              <a:fillRef idx="1">
                <a:schemeClr val="accent1"/>
              </a:fillRef>
              <a:effectRef idx="0">
                <a:schemeClr val="accent1"/>
              </a:effectRef>
              <a:fontRef idx="minor"/>
            </p:style>
          </p:sp>
        </p:grpSp>
        <p:grpSp>
          <p:nvGrpSpPr>
            <p:cNvPr id="1275" name="Group 12"/>
            <p:cNvGrpSpPr/>
            <p:nvPr/>
          </p:nvGrpSpPr>
          <p:grpSpPr>
            <a:xfrm>
              <a:off x="4248000" y="1267560"/>
              <a:ext cx="665280" cy="3135960"/>
              <a:chOff x="4248000" y="1267560"/>
              <a:chExt cx="665280" cy="3135960"/>
            </a:xfrm>
          </p:grpSpPr>
          <p:sp>
            <p:nvSpPr>
              <p:cNvPr id="1276" name="CustomShape 13"/>
              <p:cNvSpPr/>
              <p:nvPr/>
            </p:nvSpPr>
            <p:spPr>
              <a:xfrm rot="10800000">
                <a:off x="4724280" y="1575360"/>
                <a:ext cx="189000" cy="2828160"/>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277" name="CustomShape 14"/>
              <p:cNvSpPr/>
              <p:nvPr/>
            </p:nvSpPr>
            <p:spPr>
              <a:xfrm>
                <a:off x="4248000" y="1267560"/>
                <a:ext cx="595800" cy="612360"/>
              </a:xfrm>
              <a:prstGeom prst="ellipse">
                <a:avLst/>
              </a:prstGeom>
              <a:solidFill>
                <a:schemeClr val="bg1"/>
              </a:solidFill>
              <a:ln w="152280">
                <a:solidFill>
                  <a:schemeClr val="accent4"/>
                </a:solidFill>
              </a:ln>
            </p:spPr>
            <p:style>
              <a:lnRef idx="2">
                <a:schemeClr val="accent1">
                  <a:shade val="50000"/>
                </a:schemeClr>
              </a:lnRef>
              <a:fillRef idx="1">
                <a:schemeClr val="accent1"/>
              </a:fillRef>
              <a:effectRef idx="0">
                <a:schemeClr val="accent1"/>
              </a:effectRef>
              <a:fontRef idx="minor"/>
            </p:style>
          </p:sp>
        </p:grpSp>
        <p:grpSp>
          <p:nvGrpSpPr>
            <p:cNvPr id="1278" name="Group 15"/>
            <p:cNvGrpSpPr/>
            <p:nvPr/>
          </p:nvGrpSpPr>
          <p:grpSpPr>
            <a:xfrm>
              <a:off x="4913640" y="1771920"/>
              <a:ext cx="659880" cy="2633760"/>
              <a:chOff x="4913640" y="1771920"/>
              <a:chExt cx="659880" cy="2633760"/>
            </a:xfrm>
          </p:grpSpPr>
          <p:sp>
            <p:nvSpPr>
              <p:cNvPr id="1279" name="CustomShape 16"/>
              <p:cNvSpPr/>
              <p:nvPr/>
            </p:nvSpPr>
            <p:spPr>
              <a:xfrm rot="10800000">
                <a:off x="4913640" y="2079720"/>
                <a:ext cx="189000" cy="232596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0" name="CustomShape 17"/>
              <p:cNvSpPr/>
              <p:nvPr/>
            </p:nvSpPr>
            <p:spPr>
              <a:xfrm>
                <a:off x="4977720" y="1771920"/>
                <a:ext cx="595800" cy="612360"/>
              </a:xfrm>
              <a:prstGeom prst="ellipse">
                <a:avLst/>
              </a:prstGeom>
              <a:solidFill>
                <a:schemeClr val="bg1"/>
              </a:solidFill>
              <a:ln w="152280">
                <a:solidFill>
                  <a:schemeClr val="accent1"/>
                </a:solidFill>
              </a:ln>
            </p:spPr>
            <p:style>
              <a:lnRef idx="2">
                <a:schemeClr val="accent1">
                  <a:shade val="50000"/>
                </a:schemeClr>
              </a:lnRef>
              <a:fillRef idx="1">
                <a:schemeClr val="accent1"/>
              </a:fillRef>
              <a:effectRef idx="0">
                <a:schemeClr val="accent1"/>
              </a:effectRef>
              <a:fontRef idx="minor"/>
            </p:style>
          </p:sp>
        </p:grpSp>
        <p:grpSp>
          <p:nvGrpSpPr>
            <p:cNvPr id="1281" name="Group 18"/>
            <p:cNvGrpSpPr/>
            <p:nvPr/>
          </p:nvGrpSpPr>
          <p:grpSpPr>
            <a:xfrm>
              <a:off x="5102640" y="2776320"/>
              <a:ext cx="662400" cy="1629360"/>
              <a:chOff x="5102640" y="2776320"/>
              <a:chExt cx="662400" cy="1629360"/>
            </a:xfrm>
          </p:grpSpPr>
          <p:sp>
            <p:nvSpPr>
              <p:cNvPr id="1282" name="CustomShape 19"/>
              <p:cNvSpPr/>
              <p:nvPr/>
            </p:nvSpPr>
            <p:spPr>
              <a:xfrm rot="10800000">
                <a:off x="5102640" y="3084120"/>
                <a:ext cx="189000" cy="132156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83" name="CustomShape 20"/>
              <p:cNvSpPr/>
              <p:nvPr/>
            </p:nvSpPr>
            <p:spPr>
              <a:xfrm>
                <a:off x="5169240" y="2776320"/>
                <a:ext cx="595800" cy="612360"/>
              </a:xfrm>
              <a:prstGeom prst="ellipse">
                <a:avLst/>
              </a:prstGeom>
              <a:solidFill>
                <a:schemeClr val="bg1"/>
              </a:solidFill>
              <a:ln w="152280">
                <a:solidFill>
                  <a:schemeClr val="accent2"/>
                </a:solidFill>
              </a:ln>
            </p:spPr>
            <p:style>
              <a:lnRef idx="2">
                <a:schemeClr val="accent1">
                  <a:shade val="50000"/>
                </a:schemeClr>
              </a:lnRef>
              <a:fillRef idx="1">
                <a:schemeClr val="accent1"/>
              </a:fillRef>
              <a:effectRef idx="0">
                <a:schemeClr val="accent1"/>
              </a:effectRef>
              <a:fontRef idx="minor"/>
            </p:style>
          </p:sp>
        </p:grpSp>
      </p:grpSp>
      <p:sp>
        <p:nvSpPr>
          <p:cNvPr id="1284" name="CustomShape 21"/>
          <p:cNvSpPr/>
          <p:nvPr/>
        </p:nvSpPr>
        <p:spPr>
          <a:xfrm>
            <a:off x="117720" y="37152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800"/>
              </a:spcBef>
              <a:tabLst>
                <a:tab pos="0" algn="l"/>
              </a:tabLst>
            </a:pPr>
            <a:r>
              <a:rPr lang="fr-FR" sz="1800" b="1" strike="noStrike" spc="-1" dirty="0">
                <a:solidFill>
                  <a:srgbClr val="486794"/>
                </a:solidFill>
                <a:latin typeface="Arial"/>
                <a:ea typeface="DejaVu Sans"/>
              </a:rPr>
              <a:t>Environnement technologique</a:t>
            </a:r>
            <a:endParaRPr lang="en-US" sz="1800" b="0" strike="noStrike" spc="-1" dirty="0">
              <a:latin typeface="Arial"/>
            </a:endParaRPr>
          </a:p>
        </p:txBody>
      </p:sp>
      <p:pic>
        <p:nvPicPr>
          <p:cNvPr id="1285" name="Image 80"/>
          <p:cNvPicPr/>
          <p:nvPr/>
        </p:nvPicPr>
        <p:blipFill>
          <a:blip r:embed="rId3"/>
          <a:stretch/>
        </p:blipFill>
        <p:spPr>
          <a:xfrm>
            <a:off x="2400301" y="1118623"/>
            <a:ext cx="1609560" cy="843840"/>
          </a:xfrm>
          <a:prstGeom prst="rect">
            <a:avLst/>
          </a:prstGeom>
          <a:ln>
            <a:noFill/>
          </a:ln>
        </p:spPr>
      </p:pic>
      <p:pic>
        <p:nvPicPr>
          <p:cNvPr id="1287" name="Picture 5"/>
          <p:cNvPicPr/>
          <p:nvPr/>
        </p:nvPicPr>
        <p:blipFill>
          <a:blip r:embed="rId4"/>
          <a:stretch/>
        </p:blipFill>
        <p:spPr>
          <a:xfrm>
            <a:off x="2532240" y="1965960"/>
            <a:ext cx="1350360" cy="1339560"/>
          </a:xfrm>
          <a:prstGeom prst="rect">
            <a:avLst/>
          </a:prstGeom>
          <a:ln>
            <a:noFill/>
          </a:ln>
        </p:spPr>
      </p:pic>
      <p:sp>
        <p:nvSpPr>
          <p:cNvPr id="2" name="CustomShape 8">
            <a:extLst>
              <a:ext uri="{FF2B5EF4-FFF2-40B4-BE49-F238E27FC236}">
                <a16:creationId xmlns:a16="http://schemas.microsoft.com/office/drawing/2014/main" id="{B27C242B-318A-40BD-A827-23F361E34F92}"/>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27" name="CustomShape 1">
            <a:extLst>
              <a:ext uri="{FF2B5EF4-FFF2-40B4-BE49-F238E27FC236}">
                <a16:creationId xmlns:a16="http://schemas.microsoft.com/office/drawing/2014/main" id="{CDB3DA8B-FB09-4F6F-9B3D-9D27F68E766A}"/>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18</a:t>
            </a:fld>
            <a:endParaRPr lang="en-US" sz="1350" b="0" strike="noStrike" spc="-1" dirty="0">
              <a:latin typeface="Arial"/>
            </a:endParaRPr>
          </a:p>
        </p:txBody>
      </p:sp>
      <p:grpSp>
        <p:nvGrpSpPr>
          <p:cNvPr id="32" name="Group 1">
            <a:extLst>
              <a:ext uri="{FF2B5EF4-FFF2-40B4-BE49-F238E27FC236}">
                <a16:creationId xmlns:a16="http://schemas.microsoft.com/office/drawing/2014/main" id="{578F70D1-99E4-4187-8F1C-22D1397CB48C}"/>
              </a:ext>
            </a:extLst>
          </p:cNvPr>
          <p:cNvGrpSpPr/>
          <p:nvPr/>
        </p:nvGrpSpPr>
        <p:grpSpPr>
          <a:xfrm rot="2694618">
            <a:off x="6297552" y="294120"/>
            <a:ext cx="4349160" cy="4683240"/>
            <a:chOff x="6110280" y="-2211120"/>
            <a:chExt cx="4349160" cy="4683240"/>
          </a:xfrm>
        </p:grpSpPr>
        <p:sp>
          <p:nvSpPr>
            <p:cNvPr id="33" name="CustomShape 2">
              <a:extLst>
                <a:ext uri="{FF2B5EF4-FFF2-40B4-BE49-F238E27FC236}">
                  <a16:creationId xmlns:a16="http://schemas.microsoft.com/office/drawing/2014/main" id="{73EDA504-7549-4B3F-A6D8-D7932CDCED8A}"/>
                </a:ext>
              </a:extLst>
            </p:cNvPr>
            <p:cNvSpPr/>
            <p:nvPr/>
          </p:nvSpPr>
          <p:spPr>
            <a:xfrm rot="13280400">
              <a:off x="8862480" y="882360"/>
              <a:ext cx="434520" cy="538560"/>
            </a:xfrm>
            <a:custGeom>
              <a:avLst/>
              <a:gdLst/>
              <a:ahLst/>
              <a:cxnLst/>
              <a:rect l="l" t="t" r="r" b="b"/>
              <a:pathLst>
                <a:path w="1031" h="1278">
                  <a:moveTo>
                    <a:pt x="0" y="639"/>
                  </a:moveTo>
                  <a:lnTo>
                    <a:pt x="1030" y="1277"/>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4" name="CustomShape 3">
              <a:extLst>
                <a:ext uri="{FF2B5EF4-FFF2-40B4-BE49-F238E27FC236}">
                  <a16:creationId xmlns:a16="http://schemas.microsoft.com/office/drawing/2014/main" id="{4239CF53-875C-4C5E-8FEA-802B5E238FF4}"/>
                </a:ext>
              </a:extLst>
            </p:cNvPr>
            <p:cNvSpPr/>
            <p:nvPr/>
          </p:nvSpPr>
          <p:spPr>
            <a:xfrm rot="13280400">
              <a:off x="8069040" y="-176760"/>
              <a:ext cx="434520" cy="53856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5" name="CustomShape 4">
              <a:extLst>
                <a:ext uri="{FF2B5EF4-FFF2-40B4-BE49-F238E27FC236}">
                  <a16:creationId xmlns:a16="http://schemas.microsoft.com/office/drawing/2014/main" id="{F85C1A17-305C-41E8-B476-83491B9CF945}"/>
                </a:ext>
              </a:extLst>
            </p:cNvPr>
            <p:cNvSpPr/>
            <p:nvPr/>
          </p:nvSpPr>
          <p:spPr>
            <a:xfrm rot="13280400">
              <a:off x="8416800" y="-58464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36" name="CustomShape 5">
              <a:extLst>
                <a:ext uri="{FF2B5EF4-FFF2-40B4-BE49-F238E27FC236}">
                  <a16:creationId xmlns:a16="http://schemas.microsoft.com/office/drawing/2014/main" id="{4DEA5F7F-792C-43AE-93E3-DA7BFA9EA657}"/>
                </a:ext>
              </a:extLst>
            </p:cNvPr>
            <p:cNvSpPr/>
            <p:nvPr/>
          </p:nvSpPr>
          <p:spPr>
            <a:xfrm rot="13280400">
              <a:off x="8771760" y="-988200"/>
              <a:ext cx="434520" cy="538560"/>
            </a:xfrm>
            <a:custGeom>
              <a:avLst/>
              <a:gdLst/>
              <a:ahLst/>
              <a:cxnLst/>
              <a:rect l="l" t="t" r="r" b="b"/>
              <a:pathLst>
                <a:path w="1030" h="1277">
                  <a:moveTo>
                    <a:pt x="0" y="639"/>
                  </a:moveTo>
                  <a:lnTo>
                    <a:pt x="1029" y="1276"/>
                  </a:lnTo>
                  <a:lnTo>
                    <a:pt x="1029"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7" name="CustomShape 6">
              <a:extLst>
                <a:ext uri="{FF2B5EF4-FFF2-40B4-BE49-F238E27FC236}">
                  <a16:creationId xmlns:a16="http://schemas.microsoft.com/office/drawing/2014/main" id="{3C236304-07A6-4C95-873B-D2AF43EF7282}"/>
                </a:ext>
              </a:extLst>
            </p:cNvPr>
            <p:cNvSpPr/>
            <p:nvPr/>
          </p:nvSpPr>
          <p:spPr>
            <a:xfrm rot="13280400">
              <a:off x="8722800" y="382680"/>
              <a:ext cx="434520" cy="53676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38" name="CustomShape 7">
              <a:extLst>
                <a:ext uri="{FF2B5EF4-FFF2-40B4-BE49-F238E27FC236}">
                  <a16:creationId xmlns:a16="http://schemas.microsoft.com/office/drawing/2014/main" id="{E9E6D146-596A-4932-AF7C-2C2F95F97F76}"/>
                </a:ext>
              </a:extLst>
            </p:cNvPr>
            <p:cNvSpPr/>
            <p:nvPr/>
          </p:nvSpPr>
          <p:spPr>
            <a:xfrm rot="13280400">
              <a:off x="8575200" y="-105120"/>
              <a:ext cx="434520" cy="536760"/>
            </a:xfrm>
            <a:custGeom>
              <a:avLst/>
              <a:gdLst/>
              <a:ahLst/>
              <a:cxnLst/>
              <a:rect l="l" t="t" r="r" b="b"/>
              <a:pathLst>
                <a:path w="1032" h="1275">
                  <a:moveTo>
                    <a:pt x="0" y="636"/>
                  </a:moveTo>
                  <a:lnTo>
                    <a:pt x="1031" y="1274"/>
                  </a:lnTo>
                  <a:lnTo>
                    <a:pt x="1031" y="0"/>
                  </a:lnTo>
                  <a:lnTo>
                    <a:pt x="0" y="636"/>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39" name="CustomShape 8">
              <a:extLst>
                <a:ext uri="{FF2B5EF4-FFF2-40B4-BE49-F238E27FC236}">
                  <a16:creationId xmlns:a16="http://schemas.microsoft.com/office/drawing/2014/main" id="{EB2182C9-E6E5-4C92-AFE6-15748E5A2004}"/>
                </a:ext>
              </a:extLst>
            </p:cNvPr>
            <p:cNvSpPr/>
            <p:nvPr/>
          </p:nvSpPr>
          <p:spPr>
            <a:xfrm rot="13280400">
              <a:off x="8516160" y="1276560"/>
              <a:ext cx="434520" cy="536760"/>
            </a:xfrm>
            <a:custGeom>
              <a:avLst/>
              <a:gdLst/>
              <a:ahLst/>
              <a:cxnLst/>
              <a:rect l="l" t="t" r="r" b="b"/>
              <a:pathLst>
                <a:path w="1031" h="1276">
                  <a:moveTo>
                    <a:pt x="0" y="637"/>
                  </a:moveTo>
                  <a:lnTo>
                    <a:pt x="1030" y="1275"/>
                  </a:lnTo>
                  <a:lnTo>
                    <a:pt x="1030" y="0"/>
                  </a:lnTo>
                  <a:lnTo>
                    <a:pt x="0"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40" name="CustomShape 9">
              <a:extLst>
                <a:ext uri="{FF2B5EF4-FFF2-40B4-BE49-F238E27FC236}">
                  <a16:creationId xmlns:a16="http://schemas.microsoft.com/office/drawing/2014/main" id="{5E1E8777-0A0C-4104-83C0-C1A350273E08}"/>
                </a:ext>
              </a:extLst>
            </p:cNvPr>
            <p:cNvSpPr/>
            <p:nvPr/>
          </p:nvSpPr>
          <p:spPr>
            <a:xfrm rot="13280400">
              <a:off x="9159840" y="1860480"/>
              <a:ext cx="428760" cy="536760"/>
            </a:xfrm>
            <a:custGeom>
              <a:avLst/>
              <a:gdLst/>
              <a:ahLst/>
              <a:cxnLst/>
              <a:rect l="l" t="t" r="r" b="b"/>
              <a:pathLst>
                <a:path w="1017" h="1276">
                  <a:moveTo>
                    <a:pt x="0" y="629"/>
                  </a:moveTo>
                  <a:lnTo>
                    <a:pt x="0" y="646"/>
                  </a:lnTo>
                  <a:lnTo>
                    <a:pt x="1016" y="1275"/>
                  </a:lnTo>
                  <a:lnTo>
                    <a:pt x="1016" y="0"/>
                  </a:lnTo>
                  <a:lnTo>
                    <a:pt x="0" y="62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41" name="CustomShape 10">
              <a:extLst>
                <a:ext uri="{FF2B5EF4-FFF2-40B4-BE49-F238E27FC236}">
                  <a16:creationId xmlns:a16="http://schemas.microsoft.com/office/drawing/2014/main" id="{8EB2FF36-1702-45ED-8786-E7E461983FD6}"/>
                </a:ext>
              </a:extLst>
            </p:cNvPr>
            <p:cNvSpPr/>
            <p:nvPr/>
          </p:nvSpPr>
          <p:spPr>
            <a:xfrm rot="13280400">
              <a:off x="8219520" y="297720"/>
              <a:ext cx="434520" cy="53856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CustomShape 11">
              <a:extLst>
                <a:ext uri="{FF2B5EF4-FFF2-40B4-BE49-F238E27FC236}">
                  <a16:creationId xmlns:a16="http://schemas.microsoft.com/office/drawing/2014/main" id="{4A816024-490C-4B43-8C8D-677F8C1DD8DB}"/>
                </a:ext>
              </a:extLst>
            </p:cNvPr>
            <p:cNvSpPr/>
            <p:nvPr/>
          </p:nvSpPr>
          <p:spPr>
            <a:xfrm rot="13280400">
              <a:off x="8921880" y="-499680"/>
              <a:ext cx="434520" cy="538560"/>
            </a:xfrm>
            <a:custGeom>
              <a:avLst/>
              <a:gdLst/>
              <a:ahLst/>
              <a:cxnLst/>
              <a:rect l="l" t="t" r="r" b="b"/>
              <a:pathLst>
                <a:path w="1032" h="1278">
                  <a:moveTo>
                    <a:pt x="0" y="638"/>
                  </a:moveTo>
                  <a:lnTo>
                    <a:pt x="1031" y="1277"/>
                  </a:lnTo>
                  <a:lnTo>
                    <a:pt x="1031"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43" name="CustomShape 12">
              <a:extLst>
                <a:ext uri="{FF2B5EF4-FFF2-40B4-BE49-F238E27FC236}">
                  <a16:creationId xmlns:a16="http://schemas.microsoft.com/office/drawing/2014/main" id="{F8A7A279-B845-4585-9574-005D34A4C0EF}"/>
                </a:ext>
              </a:extLst>
            </p:cNvPr>
            <p:cNvSpPr/>
            <p:nvPr/>
          </p:nvSpPr>
          <p:spPr>
            <a:xfrm rot="13280400">
              <a:off x="9862200" y="1062360"/>
              <a:ext cx="428760" cy="536760"/>
            </a:xfrm>
            <a:custGeom>
              <a:avLst/>
              <a:gdLst/>
              <a:ahLst/>
              <a:cxnLst/>
              <a:rect l="l" t="t" r="r" b="b"/>
              <a:pathLst>
                <a:path w="1017" h="1275">
                  <a:moveTo>
                    <a:pt x="0" y="628"/>
                  </a:moveTo>
                  <a:lnTo>
                    <a:pt x="0" y="645"/>
                  </a:lnTo>
                  <a:lnTo>
                    <a:pt x="1016" y="1274"/>
                  </a:lnTo>
                  <a:lnTo>
                    <a:pt x="1016" y="0"/>
                  </a:lnTo>
                  <a:lnTo>
                    <a:pt x="0" y="62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44" name="CustomShape 13">
              <a:extLst>
                <a:ext uri="{FF2B5EF4-FFF2-40B4-BE49-F238E27FC236}">
                  <a16:creationId xmlns:a16="http://schemas.microsoft.com/office/drawing/2014/main" id="{7ED33ECD-183F-41CB-8582-AFAEC9514A0A}"/>
                </a:ext>
              </a:extLst>
            </p:cNvPr>
            <p:cNvSpPr/>
            <p:nvPr/>
          </p:nvSpPr>
          <p:spPr>
            <a:xfrm rot="13280400">
              <a:off x="9069120" y="-1044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45" name="CustomShape 14">
              <a:extLst>
                <a:ext uri="{FF2B5EF4-FFF2-40B4-BE49-F238E27FC236}">
                  <a16:creationId xmlns:a16="http://schemas.microsoft.com/office/drawing/2014/main" id="{28500179-7819-49DF-A4D1-93FF7A0B3D2B}"/>
                </a:ext>
              </a:extLst>
            </p:cNvPr>
            <p:cNvSpPr/>
            <p:nvPr/>
          </p:nvSpPr>
          <p:spPr>
            <a:xfrm rot="13280400">
              <a:off x="7714440" y="21240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46" name="CustomShape 15">
              <a:extLst>
                <a:ext uri="{FF2B5EF4-FFF2-40B4-BE49-F238E27FC236}">
                  <a16:creationId xmlns:a16="http://schemas.microsoft.com/office/drawing/2014/main" id="{5343E180-E369-4B0C-9CD4-A669C9794C76}"/>
                </a:ext>
              </a:extLst>
            </p:cNvPr>
            <p:cNvSpPr/>
            <p:nvPr/>
          </p:nvSpPr>
          <p:spPr>
            <a:xfrm rot="13280400">
              <a:off x="8366760" y="78660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47" name="CustomShape 16">
              <a:extLst>
                <a:ext uri="{FF2B5EF4-FFF2-40B4-BE49-F238E27FC236}">
                  <a16:creationId xmlns:a16="http://schemas.microsoft.com/office/drawing/2014/main" id="{FFE8F3A7-9E80-4369-B04D-211E7A1DA8A0}"/>
                </a:ext>
              </a:extLst>
            </p:cNvPr>
            <p:cNvSpPr/>
            <p:nvPr/>
          </p:nvSpPr>
          <p:spPr>
            <a:xfrm rot="13280400">
              <a:off x="9218160" y="478440"/>
              <a:ext cx="434520" cy="536760"/>
            </a:xfrm>
            <a:custGeom>
              <a:avLst/>
              <a:gdLst/>
              <a:ahLst/>
              <a:cxnLst/>
              <a:rect l="l" t="t" r="r" b="b"/>
              <a:pathLst>
                <a:path w="1031" h="1275">
                  <a:moveTo>
                    <a:pt x="0" y="636"/>
                  </a:moveTo>
                  <a:lnTo>
                    <a:pt x="1030" y="1274"/>
                  </a:lnTo>
                  <a:lnTo>
                    <a:pt x="1030" y="0"/>
                  </a:lnTo>
                  <a:lnTo>
                    <a:pt x="0"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48" name="CustomShape 17">
              <a:extLst>
                <a:ext uri="{FF2B5EF4-FFF2-40B4-BE49-F238E27FC236}">
                  <a16:creationId xmlns:a16="http://schemas.microsoft.com/office/drawing/2014/main" id="{C286E17F-0BC0-4617-9FDE-01D3F4EB40DE}"/>
                </a:ext>
              </a:extLst>
            </p:cNvPr>
            <p:cNvSpPr/>
            <p:nvPr/>
          </p:nvSpPr>
          <p:spPr>
            <a:xfrm rot="13280400">
              <a:off x="9506520" y="1465200"/>
              <a:ext cx="428760" cy="538560"/>
            </a:xfrm>
            <a:custGeom>
              <a:avLst/>
              <a:gdLst/>
              <a:ahLst/>
              <a:cxnLst/>
              <a:rect l="l" t="t" r="r" b="b"/>
              <a:pathLst>
                <a:path w="1017" h="1278">
                  <a:moveTo>
                    <a:pt x="0" y="630"/>
                  </a:moveTo>
                  <a:lnTo>
                    <a:pt x="0" y="647"/>
                  </a:lnTo>
                  <a:lnTo>
                    <a:pt x="1016" y="1277"/>
                  </a:lnTo>
                  <a:lnTo>
                    <a:pt x="1016" y="0"/>
                  </a:lnTo>
                  <a:lnTo>
                    <a:pt x="0" y="63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49" name="CustomShape 18">
              <a:extLst>
                <a:ext uri="{FF2B5EF4-FFF2-40B4-BE49-F238E27FC236}">
                  <a16:creationId xmlns:a16="http://schemas.microsoft.com/office/drawing/2014/main" id="{7772DC03-7B69-41A6-A30F-C30107A392CB}"/>
                </a:ext>
              </a:extLst>
            </p:cNvPr>
            <p:cNvSpPr/>
            <p:nvPr/>
          </p:nvSpPr>
          <p:spPr>
            <a:xfrm rot="13280400">
              <a:off x="7863840" y="702720"/>
              <a:ext cx="434520" cy="536760"/>
            </a:xfrm>
            <a:custGeom>
              <a:avLst/>
              <a:gdLst/>
              <a:ahLst/>
              <a:cxnLst/>
              <a:rect l="l" t="t" r="r" b="b"/>
              <a:pathLst>
                <a:path w="1032" h="1276">
                  <a:moveTo>
                    <a:pt x="0" y="637"/>
                  </a:moveTo>
                  <a:lnTo>
                    <a:pt x="1031" y="1275"/>
                  </a:lnTo>
                  <a:lnTo>
                    <a:pt x="1031"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50" name="CustomShape 19">
              <a:extLst>
                <a:ext uri="{FF2B5EF4-FFF2-40B4-BE49-F238E27FC236}">
                  <a16:creationId xmlns:a16="http://schemas.microsoft.com/office/drawing/2014/main" id="{F4EFFE12-6347-4483-B617-D01CA038A9D8}"/>
                </a:ext>
              </a:extLst>
            </p:cNvPr>
            <p:cNvSpPr/>
            <p:nvPr/>
          </p:nvSpPr>
          <p:spPr>
            <a:xfrm rot="13280400">
              <a:off x="8693640" y="1074240"/>
              <a:ext cx="434520" cy="538560"/>
            </a:xfrm>
            <a:custGeom>
              <a:avLst/>
              <a:gdLst/>
              <a:ahLst/>
              <a:cxnLst/>
              <a:rect l="l" t="t" r="r" b="b"/>
              <a:pathLst>
                <a:path w="1031" h="1278">
                  <a:moveTo>
                    <a:pt x="1030" y="638"/>
                  </a:moveTo>
                  <a:lnTo>
                    <a:pt x="0" y="1277"/>
                  </a:lnTo>
                  <a:lnTo>
                    <a:pt x="0" y="0"/>
                  </a:lnTo>
                  <a:lnTo>
                    <a:pt x="103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51" name="CustomShape 20">
              <a:extLst>
                <a:ext uri="{FF2B5EF4-FFF2-40B4-BE49-F238E27FC236}">
                  <a16:creationId xmlns:a16="http://schemas.microsoft.com/office/drawing/2014/main" id="{9A6243D4-0484-45FE-BD16-19E82A719EBD}"/>
                </a:ext>
              </a:extLst>
            </p:cNvPr>
            <p:cNvSpPr/>
            <p:nvPr/>
          </p:nvSpPr>
          <p:spPr>
            <a:xfrm rot="13280400">
              <a:off x="9901080" y="361080"/>
              <a:ext cx="434520" cy="538560"/>
            </a:xfrm>
            <a:custGeom>
              <a:avLst/>
              <a:gdLst/>
              <a:ahLst/>
              <a:cxnLst/>
              <a:rect l="l" t="t" r="r" b="b"/>
              <a:pathLst>
                <a:path w="1031" h="1278">
                  <a:moveTo>
                    <a:pt x="1030" y="638"/>
                  </a:moveTo>
                  <a:lnTo>
                    <a:pt x="0" y="1277"/>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52" name="CustomShape 21">
              <a:extLst>
                <a:ext uri="{FF2B5EF4-FFF2-40B4-BE49-F238E27FC236}">
                  <a16:creationId xmlns:a16="http://schemas.microsoft.com/office/drawing/2014/main" id="{FFD654AB-40DB-4432-AFCB-A57EAC014892}"/>
                </a:ext>
              </a:extLst>
            </p:cNvPr>
            <p:cNvSpPr/>
            <p:nvPr/>
          </p:nvSpPr>
          <p:spPr>
            <a:xfrm rot="13280400">
              <a:off x="9189360" y="1170000"/>
              <a:ext cx="434520" cy="538560"/>
            </a:xfrm>
            <a:custGeom>
              <a:avLst/>
              <a:gdLst/>
              <a:ahLst/>
              <a:cxnLst/>
              <a:rect l="l" t="t" r="r" b="b"/>
              <a:pathLst>
                <a:path w="1031" h="1278">
                  <a:moveTo>
                    <a:pt x="1030" y="639"/>
                  </a:moveTo>
                  <a:lnTo>
                    <a:pt x="0" y="1277"/>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53" name="CustomShape 22">
              <a:extLst>
                <a:ext uri="{FF2B5EF4-FFF2-40B4-BE49-F238E27FC236}">
                  <a16:creationId xmlns:a16="http://schemas.microsoft.com/office/drawing/2014/main" id="{BB7266A4-C960-4385-A66B-AB6CE971A39B}"/>
                </a:ext>
              </a:extLst>
            </p:cNvPr>
            <p:cNvSpPr/>
            <p:nvPr/>
          </p:nvSpPr>
          <p:spPr>
            <a:xfrm rot="13280400">
              <a:off x="8544960" y="583920"/>
              <a:ext cx="434520" cy="538560"/>
            </a:xfrm>
            <a:custGeom>
              <a:avLst/>
              <a:gdLst/>
              <a:ahLst/>
              <a:cxnLst/>
              <a:rect l="l" t="t" r="r" b="b"/>
              <a:pathLst>
                <a:path w="1030" h="1278">
                  <a:moveTo>
                    <a:pt x="1029" y="639"/>
                  </a:moveTo>
                  <a:lnTo>
                    <a:pt x="0" y="1277"/>
                  </a:lnTo>
                  <a:lnTo>
                    <a:pt x="0" y="0"/>
                  </a:lnTo>
                  <a:lnTo>
                    <a:pt x="1029" y="63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54" name="CustomShape 23">
              <a:extLst>
                <a:ext uri="{FF2B5EF4-FFF2-40B4-BE49-F238E27FC236}">
                  <a16:creationId xmlns:a16="http://schemas.microsoft.com/office/drawing/2014/main" id="{32B95BE1-64AF-4761-AFB5-9E5CB0E3531E}"/>
                </a:ext>
              </a:extLst>
            </p:cNvPr>
            <p:cNvSpPr/>
            <p:nvPr/>
          </p:nvSpPr>
          <p:spPr>
            <a:xfrm rot="13280400">
              <a:off x="7546320" y="404280"/>
              <a:ext cx="434520" cy="536760"/>
            </a:xfrm>
            <a:custGeom>
              <a:avLst/>
              <a:gdLst/>
              <a:ahLst/>
              <a:cxnLst/>
              <a:rect l="l" t="t" r="r" b="b"/>
              <a:pathLst>
                <a:path w="1030" h="1276">
                  <a:moveTo>
                    <a:pt x="1029" y="637"/>
                  </a:moveTo>
                  <a:lnTo>
                    <a:pt x="0" y="1275"/>
                  </a:lnTo>
                  <a:lnTo>
                    <a:pt x="0" y="0"/>
                  </a:lnTo>
                  <a:lnTo>
                    <a:pt x="1029" y="637"/>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55" name="CustomShape 24">
              <a:extLst>
                <a:ext uri="{FF2B5EF4-FFF2-40B4-BE49-F238E27FC236}">
                  <a16:creationId xmlns:a16="http://schemas.microsoft.com/office/drawing/2014/main" id="{6C96AF0D-88F4-4698-B04F-35793524F304}"/>
                </a:ext>
              </a:extLst>
            </p:cNvPr>
            <p:cNvSpPr/>
            <p:nvPr/>
          </p:nvSpPr>
          <p:spPr>
            <a:xfrm rot="13280400">
              <a:off x="8595000" y="-786960"/>
              <a:ext cx="434520" cy="538560"/>
            </a:xfrm>
            <a:custGeom>
              <a:avLst/>
              <a:gdLst/>
              <a:ahLst/>
              <a:cxnLst/>
              <a:rect l="l" t="t" r="r" b="b"/>
              <a:pathLst>
                <a:path w="1030" h="1278">
                  <a:moveTo>
                    <a:pt x="1029" y="638"/>
                  </a:moveTo>
                  <a:lnTo>
                    <a:pt x="0" y="1277"/>
                  </a:lnTo>
                  <a:lnTo>
                    <a:pt x="0" y="0"/>
                  </a:lnTo>
                  <a:lnTo>
                    <a:pt x="1029"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56" name="CustomShape 25">
              <a:extLst>
                <a:ext uri="{FF2B5EF4-FFF2-40B4-BE49-F238E27FC236}">
                  <a16:creationId xmlns:a16="http://schemas.microsoft.com/office/drawing/2014/main" id="{5911A1A2-0E7E-4ED4-9863-885369CF061D}"/>
                </a:ext>
              </a:extLst>
            </p:cNvPr>
            <p:cNvSpPr/>
            <p:nvPr/>
          </p:nvSpPr>
          <p:spPr>
            <a:xfrm rot="13280400">
              <a:off x="9545040" y="766080"/>
              <a:ext cx="434520" cy="536760"/>
            </a:xfrm>
            <a:custGeom>
              <a:avLst/>
              <a:gdLst/>
              <a:ahLst/>
              <a:cxnLst/>
              <a:rect l="l" t="t" r="r" b="b"/>
              <a:pathLst>
                <a:path w="1031" h="1275">
                  <a:moveTo>
                    <a:pt x="1030" y="636"/>
                  </a:moveTo>
                  <a:lnTo>
                    <a:pt x="0" y="1274"/>
                  </a:lnTo>
                  <a:lnTo>
                    <a:pt x="0" y="0"/>
                  </a:lnTo>
                  <a:lnTo>
                    <a:pt x="1030"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57" name="CustomShape 26">
              <a:extLst>
                <a:ext uri="{FF2B5EF4-FFF2-40B4-BE49-F238E27FC236}">
                  <a16:creationId xmlns:a16="http://schemas.microsoft.com/office/drawing/2014/main" id="{F201799E-557B-4AC9-8B47-257DA39F75D5}"/>
                </a:ext>
              </a:extLst>
            </p:cNvPr>
            <p:cNvSpPr/>
            <p:nvPr/>
          </p:nvSpPr>
          <p:spPr>
            <a:xfrm rot="13280400">
              <a:off x="9099000" y="-700560"/>
              <a:ext cx="434520" cy="538560"/>
            </a:xfrm>
            <a:custGeom>
              <a:avLst/>
              <a:gdLst/>
              <a:ahLst/>
              <a:cxnLst/>
              <a:rect l="l" t="t" r="r" b="b"/>
              <a:pathLst>
                <a:path w="1032" h="1277">
                  <a:moveTo>
                    <a:pt x="1031" y="639"/>
                  </a:moveTo>
                  <a:lnTo>
                    <a:pt x="0" y="1276"/>
                  </a:lnTo>
                  <a:lnTo>
                    <a:pt x="0" y="0"/>
                  </a:lnTo>
                  <a:lnTo>
                    <a:pt x="1031"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58" name="CustomShape 27">
              <a:extLst>
                <a:ext uri="{FF2B5EF4-FFF2-40B4-BE49-F238E27FC236}">
                  <a16:creationId xmlns:a16="http://schemas.microsoft.com/office/drawing/2014/main" id="{C9486748-F75C-40CF-AFAF-BD99CFBA17F1}"/>
                </a:ext>
              </a:extLst>
            </p:cNvPr>
            <p:cNvSpPr/>
            <p:nvPr/>
          </p:nvSpPr>
          <p:spPr>
            <a:xfrm rot="13280400">
              <a:off x="8901000" y="180360"/>
              <a:ext cx="434520" cy="536760"/>
            </a:xfrm>
            <a:custGeom>
              <a:avLst/>
              <a:gdLst/>
              <a:ahLst/>
              <a:cxnLst/>
              <a:rect l="l" t="t" r="r" b="b"/>
              <a:pathLst>
                <a:path w="1030" h="1275">
                  <a:moveTo>
                    <a:pt x="1029" y="636"/>
                  </a:moveTo>
                  <a:lnTo>
                    <a:pt x="0" y="1274"/>
                  </a:lnTo>
                  <a:lnTo>
                    <a:pt x="0" y="0"/>
                  </a:lnTo>
                  <a:lnTo>
                    <a:pt x="1029"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59" name="CustomShape 28">
              <a:extLst>
                <a:ext uri="{FF2B5EF4-FFF2-40B4-BE49-F238E27FC236}">
                  <a16:creationId xmlns:a16="http://schemas.microsoft.com/office/drawing/2014/main" id="{A4E2F870-CE87-4556-AB04-7657CCDF1995}"/>
                </a:ext>
              </a:extLst>
            </p:cNvPr>
            <p:cNvSpPr/>
            <p:nvPr/>
          </p:nvSpPr>
          <p:spPr>
            <a:xfrm rot="13280400">
              <a:off x="8743680" y="-297000"/>
              <a:ext cx="434520" cy="538560"/>
            </a:xfrm>
            <a:custGeom>
              <a:avLst/>
              <a:gdLst/>
              <a:ahLst/>
              <a:cxnLst/>
              <a:rect l="l" t="t" r="r" b="b"/>
              <a:pathLst>
                <a:path w="1032" h="1277">
                  <a:moveTo>
                    <a:pt x="1031" y="638"/>
                  </a:moveTo>
                  <a:lnTo>
                    <a:pt x="0" y="1276"/>
                  </a:lnTo>
                  <a:lnTo>
                    <a:pt x="0" y="0"/>
                  </a:lnTo>
                  <a:lnTo>
                    <a:pt x="1031"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60" name="CustomShape 29">
              <a:extLst>
                <a:ext uri="{FF2B5EF4-FFF2-40B4-BE49-F238E27FC236}">
                  <a16:creationId xmlns:a16="http://schemas.microsoft.com/office/drawing/2014/main" id="{A625553C-FEB1-45FC-AE5B-1167C319C2A8}"/>
                </a:ext>
              </a:extLst>
            </p:cNvPr>
            <p:cNvSpPr/>
            <p:nvPr/>
          </p:nvSpPr>
          <p:spPr>
            <a:xfrm rot="13280400">
              <a:off x="8041320" y="500040"/>
              <a:ext cx="434520" cy="538560"/>
            </a:xfrm>
            <a:custGeom>
              <a:avLst/>
              <a:gdLst/>
              <a:ahLst/>
              <a:cxnLst/>
              <a:rect l="l" t="t" r="r" b="b"/>
              <a:pathLst>
                <a:path w="1032" h="1278">
                  <a:moveTo>
                    <a:pt x="1031" y="638"/>
                  </a:moveTo>
                  <a:lnTo>
                    <a:pt x="0" y="1277"/>
                  </a:lnTo>
                  <a:lnTo>
                    <a:pt x="0" y="0"/>
                  </a:lnTo>
                  <a:lnTo>
                    <a:pt x="1031"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61" name="CustomShape 30">
              <a:extLst>
                <a:ext uri="{FF2B5EF4-FFF2-40B4-BE49-F238E27FC236}">
                  <a16:creationId xmlns:a16="http://schemas.microsoft.com/office/drawing/2014/main" id="{FFEDF3DD-7F50-4B39-AE97-C150BE64BAEA}"/>
                </a:ext>
              </a:extLst>
            </p:cNvPr>
            <p:cNvSpPr/>
            <p:nvPr/>
          </p:nvSpPr>
          <p:spPr>
            <a:xfrm rot="13280400">
              <a:off x="8248320" y="-392760"/>
              <a:ext cx="434520" cy="536760"/>
            </a:xfrm>
            <a:custGeom>
              <a:avLst/>
              <a:gdLst/>
              <a:ahLst/>
              <a:cxnLst/>
              <a:rect l="l" t="t" r="r" b="b"/>
              <a:pathLst>
                <a:path w="1030" h="1275">
                  <a:moveTo>
                    <a:pt x="1029" y="636"/>
                  </a:moveTo>
                  <a:lnTo>
                    <a:pt x="0" y="1274"/>
                  </a:lnTo>
                  <a:lnTo>
                    <a:pt x="0" y="0"/>
                  </a:lnTo>
                  <a:lnTo>
                    <a:pt x="1029"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62" name="CustomShape 31">
              <a:extLst>
                <a:ext uri="{FF2B5EF4-FFF2-40B4-BE49-F238E27FC236}">
                  <a16:creationId xmlns:a16="http://schemas.microsoft.com/office/drawing/2014/main" id="{E3043F08-3F29-4211-9656-95064BC38E7A}"/>
                </a:ext>
              </a:extLst>
            </p:cNvPr>
            <p:cNvSpPr/>
            <p:nvPr/>
          </p:nvSpPr>
          <p:spPr>
            <a:xfrm rot="13280400">
              <a:off x="8949600" y="-1189440"/>
              <a:ext cx="434520" cy="536760"/>
            </a:xfrm>
            <a:custGeom>
              <a:avLst/>
              <a:gdLst/>
              <a:ahLst/>
              <a:cxnLst/>
              <a:rect l="l" t="t" r="r" b="b"/>
              <a:pathLst>
                <a:path w="1030" h="1276">
                  <a:moveTo>
                    <a:pt x="1029" y="637"/>
                  </a:moveTo>
                  <a:lnTo>
                    <a:pt x="0" y="1275"/>
                  </a:lnTo>
                  <a:lnTo>
                    <a:pt x="0" y="0"/>
                  </a:lnTo>
                  <a:lnTo>
                    <a:pt x="1029"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63" name="CustomShape 32">
              <a:extLst>
                <a:ext uri="{FF2B5EF4-FFF2-40B4-BE49-F238E27FC236}">
                  <a16:creationId xmlns:a16="http://schemas.microsoft.com/office/drawing/2014/main" id="{8267E61A-0C43-4C8B-93B7-C54F62A3CE88}"/>
                </a:ext>
              </a:extLst>
            </p:cNvPr>
            <p:cNvSpPr/>
            <p:nvPr/>
          </p:nvSpPr>
          <p:spPr>
            <a:xfrm rot="13280400">
              <a:off x="9329400" y="1670760"/>
              <a:ext cx="428760" cy="531000"/>
            </a:xfrm>
            <a:custGeom>
              <a:avLst/>
              <a:gdLst/>
              <a:ahLst/>
              <a:cxnLst/>
              <a:rect l="l" t="t" r="r" b="b"/>
              <a:pathLst>
                <a:path w="1017" h="1260">
                  <a:moveTo>
                    <a:pt x="0" y="1259"/>
                  </a:moveTo>
                  <a:lnTo>
                    <a:pt x="1016" y="629"/>
                  </a:lnTo>
                  <a:lnTo>
                    <a:pt x="0" y="0"/>
                  </a:lnTo>
                  <a:lnTo>
                    <a:pt x="0" y="125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64" name="CustomShape 33">
              <a:extLst>
                <a:ext uri="{FF2B5EF4-FFF2-40B4-BE49-F238E27FC236}">
                  <a16:creationId xmlns:a16="http://schemas.microsoft.com/office/drawing/2014/main" id="{FBE8135A-7CD7-40E6-AD0F-2BA8F9156E3B}"/>
                </a:ext>
              </a:extLst>
            </p:cNvPr>
            <p:cNvSpPr/>
            <p:nvPr/>
          </p:nvSpPr>
          <p:spPr>
            <a:xfrm rot="13280400">
              <a:off x="8843040" y="1564200"/>
              <a:ext cx="434520" cy="536760"/>
            </a:xfrm>
            <a:custGeom>
              <a:avLst/>
              <a:gdLst/>
              <a:ahLst/>
              <a:cxnLst/>
              <a:rect l="l" t="t" r="r" b="b"/>
              <a:pathLst>
                <a:path w="1031" h="1276">
                  <a:moveTo>
                    <a:pt x="1030" y="637"/>
                  </a:moveTo>
                  <a:lnTo>
                    <a:pt x="0" y="1275"/>
                  </a:lnTo>
                  <a:lnTo>
                    <a:pt x="0" y="0"/>
                  </a:lnTo>
                  <a:lnTo>
                    <a:pt x="103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65" name="CustomShape 34">
              <a:extLst>
                <a:ext uri="{FF2B5EF4-FFF2-40B4-BE49-F238E27FC236}">
                  <a16:creationId xmlns:a16="http://schemas.microsoft.com/office/drawing/2014/main" id="{D7F2F535-15C1-42BD-B610-7EC57FA9977E}"/>
                </a:ext>
              </a:extLst>
            </p:cNvPr>
            <p:cNvSpPr/>
            <p:nvPr/>
          </p:nvSpPr>
          <p:spPr>
            <a:xfrm rot="13280400">
              <a:off x="8189280" y="989280"/>
              <a:ext cx="434520" cy="536760"/>
            </a:xfrm>
            <a:custGeom>
              <a:avLst/>
              <a:gdLst/>
              <a:ahLst/>
              <a:cxnLst/>
              <a:rect l="l" t="t" r="r" b="b"/>
              <a:pathLst>
                <a:path w="1030" h="1276">
                  <a:moveTo>
                    <a:pt x="1029" y="637"/>
                  </a:moveTo>
                  <a:lnTo>
                    <a:pt x="0" y="1275"/>
                  </a:lnTo>
                  <a:lnTo>
                    <a:pt x="0" y="0"/>
                  </a:lnTo>
                  <a:lnTo>
                    <a:pt x="1029"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66" name="CustomShape 35">
              <a:extLst>
                <a:ext uri="{FF2B5EF4-FFF2-40B4-BE49-F238E27FC236}">
                  <a16:creationId xmlns:a16="http://schemas.microsoft.com/office/drawing/2014/main" id="{38F48158-83BD-4535-BCCC-D747070E6CB5}"/>
                </a:ext>
              </a:extLst>
            </p:cNvPr>
            <p:cNvSpPr/>
            <p:nvPr/>
          </p:nvSpPr>
          <p:spPr>
            <a:xfrm rot="13280400">
              <a:off x="7892640" y="10080"/>
              <a:ext cx="434520" cy="53856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67" name="CustomShape 36">
              <a:extLst>
                <a:ext uri="{FF2B5EF4-FFF2-40B4-BE49-F238E27FC236}">
                  <a16:creationId xmlns:a16="http://schemas.microsoft.com/office/drawing/2014/main" id="{F67D5F8B-D75C-47D2-A071-E400CDBF88B3}"/>
                </a:ext>
              </a:extLst>
            </p:cNvPr>
            <p:cNvSpPr/>
            <p:nvPr/>
          </p:nvSpPr>
          <p:spPr>
            <a:xfrm rot="13280400">
              <a:off x="7626600" y="-1658160"/>
              <a:ext cx="434520" cy="53856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68" name="CustomShape 37">
              <a:extLst>
                <a:ext uri="{FF2B5EF4-FFF2-40B4-BE49-F238E27FC236}">
                  <a16:creationId xmlns:a16="http://schemas.microsoft.com/office/drawing/2014/main" id="{BFCD1518-0F42-48DE-AC43-201007548B1A}"/>
                </a:ext>
              </a:extLst>
            </p:cNvPr>
            <p:cNvSpPr/>
            <p:nvPr/>
          </p:nvSpPr>
          <p:spPr>
            <a:xfrm rot="13280400">
              <a:off x="7468920" y="-2135520"/>
              <a:ext cx="432360" cy="538560"/>
            </a:xfrm>
            <a:custGeom>
              <a:avLst/>
              <a:gdLst/>
              <a:ahLst/>
              <a:cxnLst/>
              <a:rect l="l" t="t" r="r" b="b"/>
              <a:pathLst>
                <a:path w="1029" h="1277">
                  <a:moveTo>
                    <a:pt x="0" y="639"/>
                  </a:moveTo>
                  <a:lnTo>
                    <a:pt x="1028" y="1276"/>
                  </a:lnTo>
                  <a:lnTo>
                    <a:pt x="1028"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69" name="CustomShape 38">
              <a:extLst>
                <a:ext uri="{FF2B5EF4-FFF2-40B4-BE49-F238E27FC236}">
                  <a16:creationId xmlns:a16="http://schemas.microsoft.com/office/drawing/2014/main" id="{0CCA696D-FB87-4C46-8663-5377A9166658}"/>
                </a:ext>
              </a:extLst>
            </p:cNvPr>
            <p:cNvSpPr/>
            <p:nvPr/>
          </p:nvSpPr>
          <p:spPr>
            <a:xfrm rot="13280400">
              <a:off x="7773840" y="-1169280"/>
              <a:ext cx="434520" cy="53856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70" name="CustomShape 39">
              <a:extLst>
                <a:ext uri="{FF2B5EF4-FFF2-40B4-BE49-F238E27FC236}">
                  <a16:creationId xmlns:a16="http://schemas.microsoft.com/office/drawing/2014/main" id="{0F33B719-164F-45ED-84FF-1A3FA9492CC8}"/>
                </a:ext>
              </a:extLst>
            </p:cNvPr>
            <p:cNvSpPr/>
            <p:nvPr/>
          </p:nvSpPr>
          <p:spPr>
            <a:xfrm rot="13280400">
              <a:off x="7980840" y="-2060640"/>
              <a:ext cx="434520" cy="536760"/>
            </a:xfrm>
            <a:custGeom>
              <a:avLst/>
              <a:gdLst/>
              <a:ahLst/>
              <a:cxnLst/>
              <a:rect l="l" t="t" r="r" b="b"/>
              <a:pathLst>
                <a:path w="1031" h="1276">
                  <a:moveTo>
                    <a:pt x="0" y="637"/>
                  </a:moveTo>
                  <a:lnTo>
                    <a:pt x="1030" y="1275"/>
                  </a:lnTo>
                  <a:lnTo>
                    <a:pt x="1030"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71" name="CustomShape 40">
              <a:extLst>
                <a:ext uri="{FF2B5EF4-FFF2-40B4-BE49-F238E27FC236}">
                  <a16:creationId xmlns:a16="http://schemas.microsoft.com/office/drawing/2014/main" id="{84FFCDF4-6FBE-4172-8D85-6A12FC3B721B}"/>
                </a:ext>
              </a:extLst>
            </p:cNvPr>
            <p:cNvSpPr/>
            <p:nvPr/>
          </p:nvSpPr>
          <p:spPr>
            <a:xfrm rot="13280400">
              <a:off x="6767280" y="-1337400"/>
              <a:ext cx="432360" cy="536760"/>
            </a:xfrm>
            <a:custGeom>
              <a:avLst/>
              <a:gdLst/>
              <a:ahLst/>
              <a:cxnLst/>
              <a:rect l="l" t="t" r="r" b="b"/>
              <a:pathLst>
                <a:path w="1029" h="1275">
                  <a:moveTo>
                    <a:pt x="0" y="638"/>
                  </a:moveTo>
                  <a:lnTo>
                    <a:pt x="1028" y="1274"/>
                  </a:lnTo>
                  <a:lnTo>
                    <a:pt x="1028"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72" name="CustomShape 41">
              <a:extLst>
                <a:ext uri="{FF2B5EF4-FFF2-40B4-BE49-F238E27FC236}">
                  <a16:creationId xmlns:a16="http://schemas.microsoft.com/office/drawing/2014/main" id="{5DD85B53-9FD1-48E1-8B92-3D5F58C1010D}"/>
                </a:ext>
              </a:extLst>
            </p:cNvPr>
            <p:cNvSpPr/>
            <p:nvPr/>
          </p:nvSpPr>
          <p:spPr>
            <a:xfrm rot="13280400">
              <a:off x="6558840" y="-444240"/>
              <a:ext cx="434520" cy="536760"/>
            </a:xfrm>
            <a:custGeom>
              <a:avLst/>
              <a:gdLst/>
              <a:ahLst/>
              <a:cxnLst/>
              <a:rect l="l" t="t" r="r" b="b"/>
              <a:pathLst>
                <a:path w="1031" h="1276">
                  <a:moveTo>
                    <a:pt x="0" y="637"/>
                  </a:moveTo>
                  <a:lnTo>
                    <a:pt x="1030" y="1275"/>
                  </a:lnTo>
                  <a:lnTo>
                    <a:pt x="1030" y="0"/>
                  </a:lnTo>
                  <a:lnTo>
                    <a:pt x="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73" name="CustomShape 42">
              <a:extLst>
                <a:ext uri="{FF2B5EF4-FFF2-40B4-BE49-F238E27FC236}">
                  <a16:creationId xmlns:a16="http://schemas.microsoft.com/office/drawing/2014/main" id="{B6F254D1-4CEB-41A6-9C7B-B646ABF7D3A7}"/>
                </a:ext>
              </a:extLst>
            </p:cNvPr>
            <p:cNvSpPr/>
            <p:nvPr/>
          </p:nvSpPr>
          <p:spPr>
            <a:xfrm rot="13280400">
              <a:off x="7211160" y="128880"/>
              <a:ext cx="434520" cy="53676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74" name="CustomShape 43">
              <a:extLst>
                <a:ext uri="{FF2B5EF4-FFF2-40B4-BE49-F238E27FC236}">
                  <a16:creationId xmlns:a16="http://schemas.microsoft.com/office/drawing/2014/main" id="{E8609782-9F07-4ECA-B95B-BBC26F55F5BA}"/>
                </a:ext>
              </a:extLst>
            </p:cNvPr>
            <p:cNvSpPr/>
            <p:nvPr/>
          </p:nvSpPr>
          <p:spPr>
            <a:xfrm rot="13280400">
              <a:off x="8623800" y="-1475640"/>
              <a:ext cx="434520" cy="536760"/>
            </a:xfrm>
            <a:custGeom>
              <a:avLst/>
              <a:gdLst/>
              <a:ahLst/>
              <a:cxnLst/>
              <a:rect l="l" t="t" r="r" b="b"/>
              <a:pathLst>
                <a:path w="1031" h="1276">
                  <a:moveTo>
                    <a:pt x="0" y="637"/>
                  </a:moveTo>
                  <a:lnTo>
                    <a:pt x="1030" y="1275"/>
                  </a:lnTo>
                  <a:lnTo>
                    <a:pt x="1030" y="0"/>
                  </a:lnTo>
                  <a:lnTo>
                    <a:pt x="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75" name="CustomShape 44">
              <a:extLst>
                <a:ext uri="{FF2B5EF4-FFF2-40B4-BE49-F238E27FC236}">
                  <a16:creationId xmlns:a16="http://schemas.microsoft.com/office/drawing/2014/main" id="{5C5D4D18-05F3-4DA3-BB67-308EF898BF2E}"/>
                </a:ext>
              </a:extLst>
            </p:cNvPr>
            <p:cNvSpPr/>
            <p:nvPr/>
          </p:nvSpPr>
          <p:spPr>
            <a:xfrm rot="13280400">
              <a:off x="7417800" y="-764280"/>
              <a:ext cx="434520" cy="536760"/>
            </a:xfrm>
            <a:custGeom>
              <a:avLst/>
              <a:gdLst/>
              <a:ahLst/>
              <a:cxnLst/>
              <a:rect l="l" t="t" r="r" b="b"/>
              <a:pathLst>
                <a:path w="1031" h="1275">
                  <a:moveTo>
                    <a:pt x="0" y="638"/>
                  </a:moveTo>
                  <a:lnTo>
                    <a:pt x="1030" y="1274"/>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76" name="CustomShape 45">
              <a:extLst>
                <a:ext uri="{FF2B5EF4-FFF2-40B4-BE49-F238E27FC236}">
                  <a16:creationId xmlns:a16="http://schemas.microsoft.com/office/drawing/2014/main" id="{B66C8A92-4170-432B-B435-EC77230463CB}"/>
                </a:ext>
              </a:extLst>
            </p:cNvPr>
            <p:cNvSpPr/>
            <p:nvPr/>
          </p:nvSpPr>
          <p:spPr>
            <a:xfrm rot="13280400">
              <a:off x="7113600" y="-1731960"/>
              <a:ext cx="432360" cy="538560"/>
            </a:xfrm>
            <a:custGeom>
              <a:avLst/>
              <a:gdLst/>
              <a:ahLst/>
              <a:cxnLst/>
              <a:rect l="l" t="t" r="r" b="b"/>
              <a:pathLst>
                <a:path w="1029" h="1277">
                  <a:moveTo>
                    <a:pt x="0" y="638"/>
                  </a:moveTo>
                  <a:lnTo>
                    <a:pt x="1028" y="1276"/>
                  </a:lnTo>
                  <a:lnTo>
                    <a:pt x="1028" y="0"/>
                  </a:lnTo>
                  <a:lnTo>
                    <a:pt x="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77" name="CustomShape 46">
              <a:extLst>
                <a:ext uri="{FF2B5EF4-FFF2-40B4-BE49-F238E27FC236}">
                  <a16:creationId xmlns:a16="http://schemas.microsoft.com/office/drawing/2014/main" id="{04CD0DC6-27A9-4390-8B79-C6CADED1455B}"/>
                </a:ext>
              </a:extLst>
            </p:cNvPr>
            <p:cNvSpPr/>
            <p:nvPr/>
          </p:nvSpPr>
          <p:spPr>
            <a:xfrm rot="13280400">
              <a:off x="7270560" y="-1253160"/>
              <a:ext cx="434520" cy="536760"/>
            </a:xfrm>
            <a:custGeom>
              <a:avLst/>
              <a:gdLst/>
              <a:ahLst/>
              <a:cxnLst/>
              <a:rect l="l" t="t" r="r" b="b"/>
              <a:pathLst>
                <a:path w="1031" h="1275">
                  <a:moveTo>
                    <a:pt x="0" y="636"/>
                  </a:moveTo>
                  <a:lnTo>
                    <a:pt x="1030" y="1274"/>
                  </a:lnTo>
                  <a:lnTo>
                    <a:pt x="1030" y="0"/>
                  </a:lnTo>
                  <a:lnTo>
                    <a:pt x="0" y="636"/>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78" name="CustomShape 47">
              <a:extLst>
                <a:ext uri="{FF2B5EF4-FFF2-40B4-BE49-F238E27FC236}">
                  <a16:creationId xmlns:a16="http://schemas.microsoft.com/office/drawing/2014/main" id="{1B4679B2-883E-4B36-8FE0-FF082D9FA3D3}"/>
                </a:ext>
              </a:extLst>
            </p:cNvPr>
            <p:cNvSpPr/>
            <p:nvPr/>
          </p:nvSpPr>
          <p:spPr>
            <a:xfrm rot="13280400">
              <a:off x="7931160" y="-671760"/>
              <a:ext cx="434520" cy="53676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79" name="CustomShape 48">
              <a:extLst>
                <a:ext uri="{FF2B5EF4-FFF2-40B4-BE49-F238E27FC236}">
                  <a16:creationId xmlns:a16="http://schemas.microsoft.com/office/drawing/2014/main" id="{3E706814-1584-4252-B8BB-774CDEF6321A}"/>
                </a:ext>
              </a:extLst>
            </p:cNvPr>
            <p:cNvSpPr/>
            <p:nvPr/>
          </p:nvSpPr>
          <p:spPr>
            <a:xfrm rot="13280400">
              <a:off x="7567200" y="-275400"/>
              <a:ext cx="434520" cy="53856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0" name="CustomShape 49">
              <a:extLst>
                <a:ext uri="{FF2B5EF4-FFF2-40B4-BE49-F238E27FC236}">
                  <a16:creationId xmlns:a16="http://schemas.microsoft.com/office/drawing/2014/main" id="{7D1A5EA0-BEAA-4291-9794-629DD7719889}"/>
                </a:ext>
              </a:extLst>
            </p:cNvPr>
            <p:cNvSpPr/>
            <p:nvPr/>
          </p:nvSpPr>
          <p:spPr>
            <a:xfrm rot="13280400">
              <a:off x="8128800" y="-1573200"/>
              <a:ext cx="434520" cy="538560"/>
            </a:xfrm>
            <a:custGeom>
              <a:avLst/>
              <a:gdLst/>
              <a:ahLst/>
              <a:cxnLst/>
              <a:rect l="l" t="t" r="r" b="b"/>
              <a:pathLst>
                <a:path w="1031" h="1277">
                  <a:moveTo>
                    <a:pt x="0" y="639"/>
                  </a:moveTo>
                  <a:lnTo>
                    <a:pt x="1030" y="1276"/>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1" name="CustomShape 50">
              <a:extLst>
                <a:ext uri="{FF2B5EF4-FFF2-40B4-BE49-F238E27FC236}">
                  <a16:creationId xmlns:a16="http://schemas.microsoft.com/office/drawing/2014/main" id="{BCEEAC16-2FA1-43A9-9964-BDDB9B96D1DC}"/>
                </a:ext>
              </a:extLst>
            </p:cNvPr>
            <p:cNvSpPr/>
            <p:nvPr/>
          </p:nvSpPr>
          <p:spPr>
            <a:xfrm rot="13280400">
              <a:off x="6736680" y="-646920"/>
              <a:ext cx="434520" cy="538560"/>
            </a:xfrm>
            <a:custGeom>
              <a:avLst/>
              <a:gdLst/>
              <a:ahLst/>
              <a:cxnLst/>
              <a:rect l="l" t="t" r="r" b="b"/>
              <a:pathLst>
                <a:path w="1031" h="1278">
                  <a:moveTo>
                    <a:pt x="1030" y="638"/>
                  </a:moveTo>
                  <a:lnTo>
                    <a:pt x="0" y="1277"/>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2" name="CustomShape 51">
              <a:extLst>
                <a:ext uri="{FF2B5EF4-FFF2-40B4-BE49-F238E27FC236}">
                  <a16:creationId xmlns:a16="http://schemas.microsoft.com/office/drawing/2014/main" id="{B9D8808A-1DA9-436F-8328-F45B2B795153}"/>
                </a:ext>
              </a:extLst>
            </p:cNvPr>
            <p:cNvSpPr/>
            <p:nvPr/>
          </p:nvSpPr>
          <p:spPr>
            <a:xfrm rot="13280400">
              <a:off x="7803360" y="-1859400"/>
              <a:ext cx="434520" cy="538560"/>
            </a:xfrm>
            <a:custGeom>
              <a:avLst/>
              <a:gdLst/>
              <a:ahLst/>
              <a:cxnLst/>
              <a:rect l="l" t="t" r="r" b="b"/>
              <a:pathLst>
                <a:path w="1031" h="1277">
                  <a:moveTo>
                    <a:pt x="1030" y="639"/>
                  </a:moveTo>
                  <a:lnTo>
                    <a:pt x="0" y="1276"/>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3" name="CustomShape 52">
              <a:extLst>
                <a:ext uri="{FF2B5EF4-FFF2-40B4-BE49-F238E27FC236}">
                  <a16:creationId xmlns:a16="http://schemas.microsoft.com/office/drawing/2014/main" id="{A539A598-B26D-44F2-B24B-07EB54703B72}"/>
                </a:ext>
              </a:extLst>
            </p:cNvPr>
            <p:cNvSpPr/>
            <p:nvPr/>
          </p:nvSpPr>
          <p:spPr>
            <a:xfrm rot="13280400">
              <a:off x="7240320" y="-563040"/>
              <a:ext cx="434520" cy="53856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4" name="CustomShape 53">
              <a:extLst>
                <a:ext uri="{FF2B5EF4-FFF2-40B4-BE49-F238E27FC236}">
                  <a16:creationId xmlns:a16="http://schemas.microsoft.com/office/drawing/2014/main" id="{632BBFE2-79E3-46D9-BEE1-65CC6760AB3A}"/>
                </a:ext>
              </a:extLst>
            </p:cNvPr>
            <p:cNvSpPr/>
            <p:nvPr/>
          </p:nvSpPr>
          <p:spPr>
            <a:xfrm rot="13280400">
              <a:off x="6589800" y="-1136160"/>
              <a:ext cx="432360" cy="538560"/>
            </a:xfrm>
            <a:custGeom>
              <a:avLst/>
              <a:gdLst/>
              <a:ahLst/>
              <a:cxnLst/>
              <a:rect l="l" t="t" r="r" b="b"/>
              <a:pathLst>
                <a:path w="1029" h="1278">
                  <a:moveTo>
                    <a:pt x="1028" y="639"/>
                  </a:moveTo>
                  <a:lnTo>
                    <a:pt x="0" y="1277"/>
                  </a:lnTo>
                  <a:lnTo>
                    <a:pt x="0" y="0"/>
                  </a:lnTo>
                  <a:lnTo>
                    <a:pt x="1028"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5" name="CustomShape 54">
              <a:extLst>
                <a:ext uri="{FF2B5EF4-FFF2-40B4-BE49-F238E27FC236}">
                  <a16:creationId xmlns:a16="http://schemas.microsoft.com/office/drawing/2014/main" id="{1F32D966-AFA4-4AB7-B6A8-9BE44F40E5F4}"/>
                </a:ext>
              </a:extLst>
            </p:cNvPr>
            <p:cNvSpPr/>
            <p:nvPr/>
          </p:nvSpPr>
          <p:spPr>
            <a:xfrm rot="13280400">
              <a:off x="7092360" y="-1050480"/>
              <a:ext cx="434520" cy="536760"/>
            </a:xfrm>
            <a:custGeom>
              <a:avLst/>
              <a:gdLst/>
              <a:ahLst/>
              <a:cxnLst/>
              <a:rect l="l" t="t" r="r" b="b"/>
              <a:pathLst>
                <a:path w="1031" h="1275">
                  <a:moveTo>
                    <a:pt x="1030" y="638"/>
                  </a:moveTo>
                  <a:lnTo>
                    <a:pt x="0" y="1274"/>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6" name="CustomShape 55">
              <a:extLst>
                <a:ext uri="{FF2B5EF4-FFF2-40B4-BE49-F238E27FC236}">
                  <a16:creationId xmlns:a16="http://schemas.microsoft.com/office/drawing/2014/main" id="{BEDB4BF8-B643-4D65-9865-673682F5CFC2}"/>
                </a:ext>
              </a:extLst>
            </p:cNvPr>
            <p:cNvSpPr/>
            <p:nvPr/>
          </p:nvSpPr>
          <p:spPr>
            <a:xfrm rot="13280400">
              <a:off x="6945480" y="-1540080"/>
              <a:ext cx="432360" cy="536760"/>
            </a:xfrm>
            <a:custGeom>
              <a:avLst/>
              <a:gdLst/>
              <a:ahLst/>
              <a:cxnLst/>
              <a:rect l="l" t="t" r="r" b="b"/>
              <a:pathLst>
                <a:path w="1029" h="1275">
                  <a:moveTo>
                    <a:pt x="1028" y="636"/>
                  </a:moveTo>
                  <a:lnTo>
                    <a:pt x="0" y="1274"/>
                  </a:lnTo>
                  <a:lnTo>
                    <a:pt x="0" y="0"/>
                  </a:lnTo>
                  <a:lnTo>
                    <a:pt x="1028"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7" name="CustomShape 56">
              <a:extLst>
                <a:ext uri="{FF2B5EF4-FFF2-40B4-BE49-F238E27FC236}">
                  <a16:creationId xmlns:a16="http://schemas.microsoft.com/office/drawing/2014/main" id="{F898511C-D29C-45B3-9AAC-84751814A736}"/>
                </a:ext>
              </a:extLst>
            </p:cNvPr>
            <p:cNvSpPr/>
            <p:nvPr/>
          </p:nvSpPr>
          <p:spPr>
            <a:xfrm rot="13280400">
              <a:off x="8446320" y="-1274760"/>
              <a:ext cx="434520" cy="538560"/>
            </a:xfrm>
            <a:custGeom>
              <a:avLst/>
              <a:gdLst/>
              <a:ahLst/>
              <a:cxnLst/>
              <a:rect l="l" t="t" r="r" b="b"/>
              <a:pathLst>
                <a:path w="1031" h="1277">
                  <a:moveTo>
                    <a:pt x="1030" y="639"/>
                  </a:moveTo>
                  <a:lnTo>
                    <a:pt x="0" y="1276"/>
                  </a:lnTo>
                  <a:lnTo>
                    <a:pt x="0" y="0"/>
                  </a:lnTo>
                  <a:lnTo>
                    <a:pt x="1030"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8" name="CustomShape 57">
              <a:extLst>
                <a:ext uri="{FF2B5EF4-FFF2-40B4-BE49-F238E27FC236}">
                  <a16:creationId xmlns:a16="http://schemas.microsoft.com/office/drawing/2014/main" id="{5B515EF8-08BB-4455-8177-55C0EEE7B6DB}"/>
                </a:ext>
              </a:extLst>
            </p:cNvPr>
            <p:cNvSpPr/>
            <p:nvPr/>
          </p:nvSpPr>
          <p:spPr>
            <a:xfrm rot="13280400">
              <a:off x="7389000" y="-72720"/>
              <a:ext cx="434520" cy="53856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9" name="CustomShape 58">
              <a:extLst>
                <a:ext uri="{FF2B5EF4-FFF2-40B4-BE49-F238E27FC236}">
                  <a16:creationId xmlns:a16="http://schemas.microsoft.com/office/drawing/2014/main" id="{C6A2A9FE-35B1-4B9F-A7A2-28D524DB0DD5}"/>
                </a:ext>
              </a:extLst>
            </p:cNvPr>
            <p:cNvSpPr/>
            <p:nvPr/>
          </p:nvSpPr>
          <p:spPr>
            <a:xfrm rot="13280400">
              <a:off x="6884280" y="-157680"/>
              <a:ext cx="434520" cy="53676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90" name="CustomShape 59">
              <a:extLst>
                <a:ext uri="{FF2B5EF4-FFF2-40B4-BE49-F238E27FC236}">
                  <a16:creationId xmlns:a16="http://schemas.microsoft.com/office/drawing/2014/main" id="{483F6DE2-FC16-4967-B578-4C1694220577}"/>
                </a:ext>
              </a:extLst>
            </p:cNvPr>
            <p:cNvSpPr/>
            <p:nvPr/>
          </p:nvSpPr>
          <p:spPr>
            <a:xfrm rot="13280400">
              <a:off x="6233760" y="-731160"/>
              <a:ext cx="432360" cy="536760"/>
            </a:xfrm>
            <a:custGeom>
              <a:avLst/>
              <a:gdLst/>
              <a:ahLst/>
              <a:cxnLst/>
              <a:rect l="l" t="t" r="r" b="b"/>
              <a:pathLst>
                <a:path w="1029" h="1276">
                  <a:moveTo>
                    <a:pt x="1028" y="637"/>
                  </a:moveTo>
                  <a:lnTo>
                    <a:pt x="0" y="1275"/>
                  </a:lnTo>
                  <a:lnTo>
                    <a:pt x="0" y="0"/>
                  </a:lnTo>
                  <a:lnTo>
                    <a:pt x="1028"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1" name="CustomShape 60">
              <a:extLst>
                <a:ext uri="{FF2B5EF4-FFF2-40B4-BE49-F238E27FC236}">
                  <a16:creationId xmlns:a16="http://schemas.microsoft.com/office/drawing/2014/main" id="{BB4183DF-9225-4822-8D53-6FD339E8DF53}"/>
                </a:ext>
              </a:extLst>
            </p:cNvPr>
            <p:cNvSpPr/>
            <p:nvPr/>
          </p:nvSpPr>
          <p:spPr>
            <a:xfrm rot="13280400">
              <a:off x="7744680" y="-476640"/>
              <a:ext cx="434520" cy="53676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pic>
        <p:nvPicPr>
          <p:cNvPr id="4" name="Image 3">
            <a:extLst>
              <a:ext uri="{FF2B5EF4-FFF2-40B4-BE49-F238E27FC236}">
                <a16:creationId xmlns:a16="http://schemas.microsoft.com/office/drawing/2014/main" id="{9834C4E4-49AF-4FA7-9B4A-F5304CEC2D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7241" y="1481356"/>
            <a:ext cx="1346665" cy="1494470"/>
          </a:xfrm>
          <a:prstGeom prst="rect">
            <a:avLst/>
          </a:prstGeom>
        </p:spPr>
      </p:pic>
      <p:pic>
        <p:nvPicPr>
          <p:cNvPr id="8" name="Image 7">
            <a:extLst>
              <a:ext uri="{FF2B5EF4-FFF2-40B4-BE49-F238E27FC236}">
                <a16:creationId xmlns:a16="http://schemas.microsoft.com/office/drawing/2014/main" id="{E6C96378-B221-4B9B-9F4A-3EFEA00334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1962" y="3502313"/>
            <a:ext cx="1212965" cy="1212965"/>
          </a:xfrm>
          <a:prstGeom prst="rect">
            <a:avLst/>
          </a:prstGeom>
        </p:spPr>
      </p:pic>
      <p:pic>
        <p:nvPicPr>
          <p:cNvPr id="7" name="Picture 6" descr="Icon&#10;&#10;Description automatically generated">
            <a:extLst>
              <a:ext uri="{FF2B5EF4-FFF2-40B4-BE49-F238E27FC236}">
                <a16:creationId xmlns:a16="http://schemas.microsoft.com/office/drawing/2014/main" id="{152AC7E7-DC57-1496-A89E-54FED3B165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2463" y="3383239"/>
            <a:ext cx="1501995" cy="15019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 name="CustomShape 2"/>
          <p:cNvSpPr/>
          <p:nvPr/>
        </p:nvSpPr>
        <p:spPr>
          <a:xfrm>
            <a:off x="117720" y="37152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800"/>
              </a:spcBef>
              <a:tabLst>
                <a:tab pos="0" algn="l"/>
              </a:tabLst>
            </a:pPr>
            <a:r>
              <a:rPr lang="fr-FR" sz="1800" b="1" strike="noStrike" spc="-1" dirty="0">
                <a:solidFill>
                  <a:srgbClr val="486794"/>
                </a:solidFill>
                <a:latin typeface="Arial"/>
                <a:ea typeface="DejaVu Sans"/>
              </a:rPr>
              <a:t>Architecture</a:t>
            </a:r>
            <a:endParaRPr lang="en-US" sz="1800" b="0" strike="noStrike" spc="-1" dirty="0">
              <a:latin typeface="Arial"/>
            </a:endParaRPr>
          </a:p>
        </p:txBody>
      </p:sp>
      <p:grpSp>
        <p:nvGrpSpPr>
          <p:cNvPr id="1294" name="Group 3"/>
          <p:cNvGrpSpPr/>
          <p:nvPr/>
        </p:nvGrpSpPr>
        <p:grpSpPr>
          <a:xfrm>
            <a:off x="66600" y="1288800"/>
            <a:ext cx="9002160" cy="2968920"/>
            <a:chOff x="66600" y="1288800"/>
            <a:chExt cx="9002160" cy="2968920"/>
          </a:xfrm>
        </p:grpSpPr>
        <p:sp>
          <p:nvSpPr>
            <p:cNvPr id="1295" name="CustomShape 4"/>
            <p:cNvSpPr/>
            <p:nvPr/>
          </p:nvSpPr>
          <p:spPr>
            <a:xfrm>
              <a:off x="8084520" y="2026440"/>
              <a:ext cx="984240" cy="482040"/>
            </a:xfrm>
            <a:prstGeom prst="roundRect">
              <a:avLst>
                <a:gd name="adj" fmla="val 16667"/>
              </a:avLst>
            </a:prstGeom>
            <a:gradFill rotWithShape="0">
              <a:gsLst>
                <a:gs pos="0">
                  <a:srgbClr val="6279A0"/>
                </a:gs>
                <a:gs pos="100000">
                  <a:srgbClr val="436697"/>
                </a:gs>
              </a:gsLst>
              <a:lin ang="5400000"/>
            </a:gradFill>
            <a:ln>
              <a:noFill/>
            </a:ln>
            <a:effectLst>
              <a:outerShdw blurRad="57150" dist="19080" dir="5400000" algn="ctr" rotWithShape="0">
                <a:srgbClr val="000000">
                  <a:alpha val="63000"/>
                </a:srgbClr>
              </a:outerShdw>
            </a:effectLst>
          </p:spPr>
          <p:style>
            <a:lnRef idx="0">
              <a:schemeClr val="accent2"/>
            </a:lnRef>
            <a:fillRef idx="3">
              <a:schemeClr val="accent2"/>
            </a:fillRef>
            <a:effectRef idx="3">
              <a:schemeClr val="accent2"/>
            </a:effectRef>
            <a:fontRef idx="minor"/>
          </p:style>
          <p:txBody>
            <a:bodyPr lIns="90000" tIns="45000" rIns="90000" bIns="45000" anchor="ctr">
              <a:noAutofit/>
            </a:bodyPr>
            <a:lstStyle/>
            <a:p>
              <a:pPr algn="ctr">
                <a:lnSpc>
                  <a:spcPct val="100000"/>
                </a:lnSpc>
              </a:pPr>
              <a:r>
                <a:rPr lang="fr-FR" sz="1400" b="1" strike="noStrike" spc="-1" dirty="0">
                  <a:solidFill>
                    <a:srgbClr val="FFFFFF"/>
                  </a:solidFill>
                  <a:latin typeface="Calibri"/>
                  <a:ea typeface="DejaVu Sans"/>
                </a:rPr>
                <a:t>Données</a:t>
              </a:r>
              <a:endParaRPr lang="en-US" sz="1400" b="0" strike="noStrike" spc="-1" dirty="0">
                <a:latin typeface="Arial"/>
              </a:endParaRPr>
            </a:p>
          </p:txBody>
        </p:sp>
        <p:sp>
          <p:nvSpPr>
            <p:cNvPr id="1296" name="CustomShape 5"/>
            <p:cNvSpPr/>
            <p:nvPr/>
          </p:nvSpPr>
          <p:spPr>
            <a:xfrm>
              <a:off x="5274360" y="1536120"/>
              <a:ext cx="1287720" cy="2510640"/>
            </a:xfrm>
            <a:prstGeom prst="rect">
              <a:avLst/>
            </a:prstGeom>
            <a:gradFill rotWithShape="0">
              <a:gsLst>
                <a:gs pos="0">
                  <a:srgbClr val="FAD5B2"/>
                </a:gs>
                <a:gs pos="100000">
                  <a:srgbClr val="F8CBA2"/>
                </a:gs>
              </a:gsLst>
              <a:lin ang="5400000"/>
            </a:gradFill>
            <a:ln>
              <a:solidFill>
                <a:srgbClr val="F1A852"/>
              </a:solidFill>
            </a:ln>
            <a:effectLst>
              <a:outerShdw blurRad="40000" dist="20160" dir="540000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p:txBody>
        </p:sp>
        <p:sp>
          <p:nvSpPr>
            <p:cNvPr id="1297" name="CustomShape 6"/>
            <p:cNvSpPr/>
            <p:nvPr/>
          </p:nvSpPr>
          <p:spPr>
            <a:xfrm>
              <a:off x="6562800" y="1536120"/>
              <a:ext cx="1287720" cy="2510640"/>
            </a:xfrm>
            <a:prstGeom prst="rect">
              <a:avLst/>
            </a:prstGeom>
            <a:gradFill rotWithShape="0">
              <a:gsLst>
                <a:gs pos="0">
                  <a:srgbClr val="B8B8C0"/>
                </a:gs>
                <a:gs pos="100000">
                  <a:srgbClr val="ADADB6"/>
                </a:gs>
              </a:gsLst>
              <a:lin ang="5400000"/>
            </a:gradFill>
            <a:ln>
              <a:solidFill>
                <a:srgbClr val="737385"/>
              </a:solidFill>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p:txBody>
        </p:sp>
        <p:sp>
          <p:nvSpPr>
            <p:cNvPr id="1298" name="CustomShape 7"/>
            <p:cNvSpPr/>
            <p:nvPr/>
          </p:nvSpPr>
          <p:spPr>
            <a:xfrm>
              <a:off x="4125960" y="1536120"/>
              <a:ext cx="1135800" cy="2510640"/>
            </a:xfrm>
            <a:prstGeom prst="rect">
              <a:avLst/>
            </a:prstGeom>
            <a:gradFill rotWithShape="0">
              <a:gsLst>
                <a:gs pos="0">
                  <a:srgbClr val="DFB0AA"/>
                </a:gs>
                <a:gs pos="100000">
                  <a:srgbClr val="D9A49D"/>
                </a:gs>
              </a:gsLst>
              <a:lin ang="5400000"/>
            </a:gradFill>
            <a:ln>
              <a:solidFill>
                <a:srgbClr val="C25B47"/>
              </a:solidFill>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p:txBody>
        </p:sp>
        <p:sp>
          <p:nvSpPr>
            <p:cNvPr id="1299" name="CustomShape 8"/>
            <p:cNvSpPr/>
            <p:nvPr/>
          </p:nvSpPr>
          <p:spPr>
            <a:xfrm>
              <a:off x="4174920" y="1660320"/>
              <a:ext cx="1048680" cy="578520"/>
            </a:xfrm>
            <a:prstGeom prst="roundRect">
              <a:avLst>
                <a:gd name="adj" fmla="val 16667"/>
              </a:avLst>
            </a:prstGeom>
            <a:gradFill rotWithShape="0">
              <a:gsLst>
                <a:gs pos="0">
                  <a:srgbClr val="DFB0AA"/>
                </a:gs>
                <a:gs pos="100000">
                  <a:srgbClr val="D9A49D"/>
                </a:gs>
              </a:gsLst>
              <a:lin ang="5400000"/>
            </a:gradFill>
            <a:ln>
              <a:solidFill>
                <a:srgbClr val="C25B47"/>
              </a:solidFill>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45000" rIns="90000" bIns="45000" anchor="ctr">
              <a:noAutofit/>
            </a:bodyPr>
            <a:lstStyle/>
            <a:p>
              <a:pPr algn="ctr">
                <a:lnSpc>
                  <a:spcPct val="100000"/>
                </a:lnSpc>
              </a:pPr>
              <a:r>
                <a:rPr lang="fr-FR" sz="1400" b="1" strike="noStrike" spc="-1" dirty="0">
                  <a:solidFill>
                    <a:srgbClr val="FFFFFF"/>
                  </a:solidFill>
                  <a:latin typeface="Calibri"/>
                  <a:ea typeface="DejaVu Sans"/>
                </a:rPr>
                <a:t>Contrôleur</a:t>
              </a:r>
              <a:endParaRPr lang="en-US" sz="1400" b="0" strike="noStrike" spc="-1" dirty="0">
                <a:latin typeface="Arial"/>
              </a:endParaRPr>
            </a:p>
          </p:txBody>
        </p:sp>
        <p:sp>
          <p:nvSpPr>
            <p:cNvPr id="1300" name="CustomShape 9"/>
            <p:cNvSpPr/>
            <p:nvPr/>
          </p:nvSpPr>
          <p:spPr>
            <a:xfrm>
              <a:off x="6763680" y="1670760"/>
              <a:ext cx="984240" cy="1009440"/>
            </a:xfrm>
            <a:prstGeom prst="roundRect">
              <a:avLst>
                <a:gd name="adj" fmla="val 16667"/>
              </a:avLst>
            </a:prstGeom>
            <a:gradFill rotWithShape="0">
              <a:gsLst>
                <a:gs pos="0">
                  <a:srgbClr val="595B6E"/>
                </a:gs>
                <a:gs pos="100000">
                  <a:srgbClr val="363B59"/>
                </a:gs>
              </a:gsLst>
              <a:lin ang="5400000"/>
            </a:gradFill>
            <a:ln>
              <a:noFill/>
            </a:ln>
            <a:effectLst>
              <a:outerShdw blurRad="57150" dist="19080" dir="5400000" algn="ctr" rotWithShape="0">
                <a:srgbClr val="000000">
                  <a:alpha val="63000"/>
                </a:srgbClr>
              </a:outerShdw>
            </a:effectLst>
          </p:spPr>
          <p:style>
            <a:lnRef idx="0">
              <a:schemeClr val="accent1"/>
            </a:lnRef>
            <a:fillRef idx="3">
              <a:schemeClr val="accent1"/>
            </a:fillRef>
            <a:effectRef idx="3">
              <a:schemeClr val="accent1"/>
            </a:effectRef>
            <a:fontRef idx="minor"/>
          </p:style>
          <p:txBody>
            <a:bodyPr lIns="90000" tIns="45000" rIns="90000" bIns="45000" anchor="ctr">
              <a:noAutofit/>
            </a:bodyPr>
            <a:lstStyle/>
            <a:p>
              <a:pPr algn="ctr">
                <a:lnSpc>
                  <a:spcPct val="100000"/>
                </a:lnSpc>
              </a:pPr>
              <a:r>
                <a:rPr lang="fr-FR" sz="1400" b="1" strike="noStrike" spc="-1" dirty="0">
                  <a:solidFill>
                    <a:srgbClr val="FFFFFF"/>
                  </a:solidFill>
                  <a:latin typeface="Calibri"/>
                  <a:ea typeface="DejaVu Sans"/>
                </a:rPr>
                <a:t>Couche d’accès aux données</a:t>
              </a:r>
              <a:endParaRPr lang="en-US" sz="1400" b="0" strike="noStrike" spc="-1" dirty="0">
                <a:latin typeface="Arial"/>
              </a:endParaRPr>
            </a:p>
          </p:txBody>
        </p:sp>
        <p:sp>
          <p:nvSpPr>
            <p:cNvPr id="1301" name="CustomShape 10"/>
            <p:cNvSpPr/>
            <p:nvPr/>
          </p:nvSpPr>
          <p:spPr>
            <a:xfrm>
              <a:off x="5496840" y="1670760"/>
              <a:ext cx="984240" cy="559800"/>
            </a:xfrm>
            <a:prstGeom prst="roundRect">
              <a:avLst>
                <a:gd name="adj" fmla="val 16667"/>
              </a:avLst>
            </a:prstGeom>
            <a:gradFill rotWithShape="0">
              <a:gsLst>
                <a:gs pos="0">
                  <a:srgbClr val="F6B56F"/>
                </a:gs>
                <a:gs pos="100000">
                  <a:srgbClr val="FAAC4F"/>
                </a:gs>
              </a:gsLst>
              <a:lin ang="5400000"/>
            </a:gradFill>
            <a:ln>
              <a:noFill/>
            </a:ln>
            <a:effectLst>
              <a:outerShdw blurRad="57150" dist="19080" dir="5400000" algn="ctr" rotWithShape="0">
                <a:srgbClr val="000000">
                  <a:alpha val="63000"/>
                </a:srgbClr>
              </a:outerShdw>
            </a:effectLst>
          </p:spPr>
          <p:style>
            <a:lnRef idx="0">
              <a:schemeClr val="accent4"/>
            </a:lnRef>
            <a:fillRef idx="3">
              <a:schemeClr val="accent4"/>
            </a:fillRef>
            <a:effectRef idx="3">
              <a:schemeClr val="accent4"/>
            </a:effectRef>
            <a:fontRef idx="minor"/>
          </p:style>
          <p:txBody>
            <a:bodyPr lIns="90000" tIns="45000" rIns="90000" bIns="45000" anchor="ctr">
              <a:noAutofit/>
            </a:bodyPr>
            <a:lstStyle/>
            <a:p>
              <a:pPr algn="ctr">
                <a:lnSpc>
                  <a:spcPct val="100000"/>
                </a:lnSpc>
              </a:pPr>
              <a:r>
                <a:rPr lang="fr-FR" sz="1400" b="1" strike="noStrike" spc="-1" dirty="0">
                  <a:solidFill>
                    <a:srgbClr val="FFFFFF"/>
                  </a:solidFill>
                  <a:latin typeface="Calibri"/>
                  <a:ea typeface="DejaVu Sans"/>
                </a:rPr>
                <a:t>Modèles</a:t>
              </a:r>
              <a:endParaRPr lang="en-US" sz="1400" b="0" strike="noStrike" spc="-1" dirty="0">
                <a:latin typeface="Arial"/>
              </a:endParaRPr>
            </a:p>
          </p:txBody>
        </p:sp>
        <p:sp>
          <p:nvSpPr>
            <p:cNvPr id="1302" name="CustomShape 11"/>
            <p:cNvSpPr/>
            <p:nvPr/>
          </p:nvSpPr>
          <p:spPr>
            <a:xfrm>
              <a:off x="3569040" y="1644840"/>
              <a:ext cx="378000" cy="2027520"/>
            </a:xfrm>
            <a:prstGeom prst="cloud">
              <a:avLst/>
            </a:prstGeom>
            <a:gradFill rotWithShape="0">
              <a:gsLst>
                <a:gs pos="0">
                  <a:srgbClr val="CA7466"/>
                </a:gs>
                <a:gs pos="100000">
                  <a:srgbClr val="C95B46"/>
                </a:gs>
              </a:gsLst>
              <a:lin ang="5400000"/>
            </a:gradFill>
            <a:ln>
              <a:solidFill>
                <a:srgbClr val="C25B47"/>
              </a:solidFill>
            </a:ln>
            <a:effectLst>
              <a:outerShdw blurRad="40000" dist="23040" dir="5400000" rotWithShape="0">
                <a:srgbClr val="000000">
                  <a:alpha val="35000"/>
                </a:srgbClr>
              </a:outerShdw>
            </a:effectLst>
          </p:spPr>
          <p:style>
            <a:lnRef idx="1">
              <a:schemeClr val="accent3"/>
            </a:lnRef>
            <a:fillRef idx="3">
              <a:schemeClr val="accent3"/>
            </a:fillRef>
            <a:effectRef idx="2">
              <a:schemeClr val="accent3"/>
            </a:effectRef>
            <a:fontRef idx="minor"/>
          </p:style>
          <p:txBody>
            <a:bodyPr lIns="90000" tIns="45000" rIns="90000" bIns="45000" anchor="ctr">
              <a:noAutofit/>
            </a:bodyPr>
            <a:lstStyle/>
            <a:p>
              <a:pPr algn="ctr">
                <a:lnSpc>
                  <a:spcPct val="100000"/>
                </a:lnSpc>
              </a:pPr>
              <a:r>
                <a:rPr lang="fr-FR" sz="1200" b="0" strike="noStrike" spc="-1" dirty="0">
                  <a:solidFill>
                    <a:srgbClr val="FFFFFF"/>
                  </a:solidFill>
                  <a:latin typeface="Calibri"/>
                  <a:ea typeface="DejaVu Sans"/>
                </a:rPr>
                <a:t>Web</a:t>
              </a:r>
              <a:endParaRPr lang="en-US" sz="1200" b="0" strike="noStrike" spc="-1" dirty="0">
                <a:latin typeface="Arial"/>
              </a:endParaRPr>
            </a:p>
          </p:txBody>
        </p:sp>
        <p:sp>
          <p:nvSpPr>
            <p:cNvPr id="1303" name="CustomShape 12"/>
            <p:cNvSpPr/>
            <p:nvPr/>
          </p:nvSpPr>
          <p:spPr>
            <a:xfrm flipV="1">
              <a:off x="5161680" y="1949760"/>
              <a:ext cx="334080" cy="14760"/>
            </a:xfrm>
            <a:custGeom>
              <a:avLst/>
              <a:gdLst/>
              <a:ahLst/>
              <a:cxnLst/>
              <a:rect l="l" t="t" r="r" b="b"/>
              <a:pathLst>
                <a:path w="21600" h="21600">
                  <a:moveTo>
                    <a:pt x="0" y="0"/>
                  </a:moveTo>
                  <a:lnTo>
                    <a:pt x="21600" y="21600"/>
                  </a:lnTo>
                </a:path>
              </a:pathLst>
            </a:custGeom>
            <a:noFill/>
            <a:ln>
              <a:headEnd type="arrow" w="med" len="med"/>
              <a:tailEnd type="arrow" w="med" len="med"/>
            </a:ln>
            <a:effectLst>
              <a:outerShdw blurRad="40000" dist="23040" dir="5400000" rotWithShape="0">
                <a:srgbClr val="000000">
                  <a:alpha val="35000"/>
                </a:srgbClr>
              </a:outerShdw>
            </a:effectLst>
          </p:spPr>
          <p:style>
            <a:lnRef idx="3">
              <a:schemeClr val="dk1"/>
            </a:lnRef>
            <a:fillRef idx="0">
              <a:schemeClr val="dk1"/>
            </a:fillRef>
            <a:effectRef idx="2">
              <a:schemeClr val="dk1"/>
            </a:effectRef>
            <a:fontRef idx="minor"/>
          </p:style>
        </p:sp>
        <p:sp>
          <p:nvSpPr>
            <p:cNvPr id="1304" name="CustomShape 13"/>
            <p:cNvSpPr/>
            <p:nvPr/>
          </p:nvSpPr>
          <p:spPr>
            <a:xfrm>
              <a:off x="6468480" y="1927440"/>
              <a:ext cx="302040" cy="360"/>
            </a:xfrm>
            <a:custGeom>
              <a:avLst/>
              <a:gdLst/>
              <a:ahLst/>
              <a:cxnLst/>
              <a:rect l="l" t="t" r="r" b="b"/>
              <a:pathLst>
                <a:path w="21600" h="21600">
                  <a:moveTo>
                    <a:pt x="0" y="0"/>
                  </a:moveTo>
                  <a:lnTo>
                    <a:pt x="21600" y="21600"/>
                  </a:lnTo>
                </a:path>
              </a:pathLst>
            </a:custGeom>
            <a:noFill/>
            <a:ln>
              <a:headEnd type="arrow" w="med" len="med"/>
              <a:tailEnd type="arrow" w="med" len="med"/>
            </a:ln>
            <a:effectLst>
              <a:outerShdw blurRad="40000" dist="23040" dir="5400000" rotWithShape="0">
                <a:srgbClr val="000000">
                  <a:alpha val="35000"/>
                </a:srgbClr>
              </a:outerShdw>
            </a:effectLst>
          </p:spPr>
          <p:style>
            <a:lnRef idx="3">
              <a:schemeClr val="dk1"/>
            </a:lnRef>
            <a:fillRef idx="0">
              <a:schemeClr val="dk1"/>
            </a:fillRef>
            <a:effectRef idx="2">
              <a:schemeClr val="dk1"/>
            </a:effectRef>
            <a:fontRef idx="minor"/>
          </p:style>
        </p:sp>
        <p:sp>
          <p:nvSpPr>
            <p:cNvPr id="1305" name="CustomShape 14"/>
            <p:cNvSpPr/>
            <p:nvPr/>
          </p:nvSpPr>
          <p:spPr>
            <a:xfrm>
              <a:off x="7778520" y="1803600"/>
              <a:ext cx="797400" cy="221760"/>
            </a:xfrm>
            <a:prstGeom prst="bentConnector2">
              <a:avLst/>
            </a:prstGeom>
            <a:noFill/>
            <a:ln>
              <a:headEnd type="arrow" w="med" len="med"/>
              <a:tailEnd type="arrow" w="med" len="med"/>
            </a:ln>
            <a:effectLst>
              <a:outerShdw blurRad="40000" dist="23040" dir="5400000" rotWithShape="0">
                <a:srgbClr val="000000">
                  <a:alpha val="35000"/>
                </a:srgbClr>
              </a:outerShdw>
            </a:effectLst>
          </p:spPr>
          <p:style>
            <a:lnRef idx="3">
              <a:schemeClr val="dk1"/>
            </a:lnRef>
            <a:fillRef idx="0">
              <a:schemeClr val="dk1"/>
            </a:fillRef>
            <a:effectRef idx="2">
              <a:schemeClr val="dk1"/>
            </a:effectRef>
            <a:fontRef idx="minor"/>
          </p:style>
        </p:sp>
        <p:sp>
          <p:nvSpPr>
            <p:cNvPr id="1306" name="CustomShape 15"/>
            <p:cNvSpPr/>
            <p:nvPr/>
          </p:nvSpPr>
          <p:spPr>
            <a:xfrm>
              <a:off x="2090520" y="1536120"/>
              <a:ext cx="1287720" cy="2510640"/>
            </a:xfrm>
            <a:prstGeom prst="rect">
              <a:avLst/>
            </a:prstGeom>
            <a:gradFill rotWithShape="0">
              <a:gsLst>
                <a:gs pos="0">
                  <a:srgbClr val="BFC8D8"/>
                </a:gs>
                <a:gs pos="100000">
                  <a:srgbClr val="B3BED0"/>
                </a:gs>
              </a:gsLst>
              <a:lin ang="5400000"/>
            </a:gradFill>
            <a:ln>
              <a:solidFill>
                <a:srgbClr val="7C91B2"/>
              </a:solidFill>
            </a:ln>
            <a:effectLst>
              <a:outerShdw blurRad="40000" dist="20160" dir="540000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p:txBody>
        </p:sp>
        <p:sp>
          <p:nvSpPr>
            <p:cNvPr id="1307" name="CustomShape 16"/>
            <p:cNvSpPr/>
            <p:nvPr/>
          </p:nvSpPr>
          <p:spPr>
            <a:xfrm>
              <a:off x="2090160" y="1733040"/>
              <a:ext cx="1211760" cy="776880"/>
            </a:xfrm>
            <a:prstGeom prst="roundRect">
              <a:avLst>
                <a:gd name="adj" fmla="val 16667"/>
              </a:avLst>
            </a:prstGeom>
            <a:gradFill rotWithShape="0">
              <a:gsLst>
                <a:gs pos="0">
                  <a:srgbClr val="8EA0BD"/>
                </a:gs>
                <a:gs pos="100000">
                  <a:srgbClr val="7C93B7"/>
                </a:gs>
              </a:gsLst>
              <a:lin ang="5400000"/>
            </a:gradFill>
            <a:ln>
              <a:noFill/>
            </a:ln>
            <a:effectLst>
              <a:outerShdw blurRad="5715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FFFFFF"/>
                  </a:solidFill>
                  <a:latin typeface="Calibri"/>
                  <a:ea typeface="DejaVu Sans"/>
                </a:rPr>
                <a:t>Couche présentation</a:t>
              </a:r>
              <a:endParaRPr lang="en-US" sz="1400" b="0" strike="noStrike" spc="-1" dirty="0">
                <a:latin typeface="Arial"/>
              </a:endParaRPr>
            </a:p>
          </p:txBody>
        </p:sp>
        <p:sp>
          <p:nvSpPr>
            <p:cNvPr id="1308" name="CustomShape 17"/>
            <p:cNvSpPr/>
            <p:nvPr/>
          </p:nvSpPr>
          <p:spPr>
            <a:xfrm>
              <a:off x="3311280" y="1918080"/>
              <a:ext cx="900720" cy="7920"/>
            </a:xfrm>
            <a:custGeom>
              <a:avLst/>
              <a:gdLst/>
              <a:ahLst/>
              <a:cxnLst/>
              <a:rect l="l" t="t" r="r" b="b"/>
              <a:pathLst>
                <a:path w="21600" h="21600">
                  <a:moveTo>
                    <a:pt x="0" y="0"/>
                  </a:moveTo>
                  <a:lnTo>
                    <a:pt x="21600" y="21600"/>
                  </a:lnTo>
                </a:path>
              </a:pathLst>
            </a:custGeom>
            <a:noFill/>
            <a:ln>
              <a:tailEnd type="arrow" w="med" len="med"/>
            </a:ln>
            <a:effectLst>
              <a:outerShdw blurRad="40000" dist="23040" dir="5400000" rotWithShape="0">
                <a:srgbClr val="000000">
                  <a:alpha val="35000"/>
                </a:srgbClr>
              </a:outerShdw>
            </a:effectLst>
          </p:spPr>
          <p:style>
            <a:lnRef idx="3">
              <a:schemeClr val="dk1"/>
            </a:lnRef>
            <a:fillRef idx="0">
              <a:schemeClr val="dk1"/>
            </a:fillRef>
            <a:effectRef idx="2">
              <a:schemeClr val="dk1"/>
            </a:effectRef>
            <a:fontRef idx="minor"/>
          </p:style>
        </p:sp>
        <p:sp>
          <p:nvSpPr>
            <p:cNvPr id="1309" name="CustomShape 18"/>
            <p:cNvSpPr/>
            <p:nvPr/>
          </p:nvSpPr>
          <p:spPr>
            <a:xfrm>
              <a:off x="1326960" y="1927440"/>
              <a:ext cx="832680" cy="360"/>
            </a:xfrm>
            <a:custGeom>
              <a:avLst/>
              <a:gdLst/>
              <a:ahLst/>
              <a:cxnLst/>
              <a:rect l="l" t="t" r="r" b="b"/>
              <a:pathLst>
                <a:path w="21600" h="21600">
                  <a:moveTo>
                    <a:pt x="0" y="0"/>
                  </a:moveTo>
                  <a:lnTo>
                    <a:pt x="21600" y="21600"/>
                  </a:lnTo>
                </a:path>
              </a:pathLst>
            </a:custGeom>
            <a:noFill/>
            <a:ln>
              <a:tailEnd type="arrow" w="med" len="med"/>
            </a:ln>
            <a:effectLst>
              <a:outerShdw blurRad="40000" dist="23040" dir="5400000" rotWithShape="0">
                <a:srgbClr val="000000">
                  <a:alpha val="35000"/>
                </a:srgbClr>
              </a:outerShdw>
            </a:effectLst>
          </p:spPr>
          <p:style>
            <a:lnRef idx="3">
              <a:schemeClr val="accent5"/>
            </a:lnRef>
            <a:fillRef idx="0">
              <a:schemeClr val="accent5"/>
            </a:fillRef>
            <a:effectRef idx="2">
              <a:schemeClr val="accent5"/>
            </a:effectRef>
            <a:fontRef idx="minor"/>
          </p:style>
        </p:sp>
        <p:sp>
          <p:nvSpPr>
            <p:cNvPr id="1310" name="CustomShape 19"/>
            <p:cNvSpPr/>
            <p:nvPr/>
          </p:nvSpPr>
          <p:spPr>
            <a:xfrm>
              <a:off x="1989720" y="1288800"/>
              <a:ext cx="5950080" cy="2968920"/>
            </a:xfrm>
            <a:prstGeom prst="roundRect">
              <a:avLst>
                <a:gd name="adj" fmla="val 16667"/>
              </a:avLst>
            </a:prstGeom>
            <a:noFill/>
            <a:ln w="28440">
              <a:solidFill>
                <a:schemeClr val="accent1"/>
              </a:solidFill>
              <a:prstDash val="dash"/>
            </a:ln>
          </p:spPr>
          <p:style>
            <a:lnRef idx="2">
              <a:schemeClr val="accent1">
                <a:shade val="50000"/>
              </a:schemeClr>
            </a:lnRef>
            <a:fillRef idx="1">
              <a:schemeClr val="accent1"/>
            </a:fillRef>
            <a:effectRef idx="0">
              <a:schemeClr val="accent1"/>
            </a:effectRef>
            <a:fontRef idx="minor"/>
          </p:style>
        </p:sp>
        <p:pic>
          <p:nvPicPr>
            <p:cNvPr id="1311" name="Picture 26"/>
            <p:cNvPicPr/>
            <p:nvPr/>
          </p:nvPicPr>
          <p:blipFill>
            <a:blip r:embed="rId3"/>
            <a:srcRect t="37819" b="33812"/>
            <a:stretch/>
          </p:blipFill>
          <p:spPr>
            <a:xfrm>
              <a:off x="3470040" y="3696840"/>
              <a:ext cx="574920" cy="207000"/>
            </a:xfrm>
            <a:prstGeom prst="rect">
              <a:avLst/>
            </a:prstGeom>
            <a:ln>
              <a:noFill/>
            </a:ln>
          </p:spPr>
        </p:pic>
        <p:sp>
          <p:nvSpPr>
            <p:cNvPr id="1312" name="CustomShape 20"/>
            <p:cNvSpPr/>
            <p:nvPr/>
          </p:nvSpPr>
          <p:spPr>
            <a:xfrm flipH="1" flipV="1">
              <a:off x="3306240" y="2100240"/>
              <a:ext cx="880560" cy="5400"/>
            </a:xfrm>
            <a:custGeom>
              <a:avLst/>
              <a:gdLst/>
              <a:ahLst/>
              <a:cxnLst/>
              <a:rect l="l" t="t" r="r" b="b"/>
              <a:pathLst>
                <a:path w="21600" h="21600">
                  <a:moveTo>
                    <a:pt x="0" y="0"/>
                  </a:moveTo>
                  <a:lnTo>
                    <a:pt x="21600" y="21600"/>
                  </a:lnTo>
                </a:path>
              </a:pathLst>
            </a:custGeom>
            <a:noFill/>
            <a:ln>
              <a:tailEnd type="arrow" w="med" len="med"/>
            </a:ln>
            <a:effectLst>
              <a:outerShdw blurRad="40000" dist="23040" dir="5400000" rotWithShape="0">
                <a:srgbClr val="000000">
                  <a:alpha val="35000"/>
                </a:srgbClr>
              </a:outerShdw>
            </a:effectLst>
          </p:spPr>
          <p:style>
            <a:lnRef idx="3">
              <a:schemeClr val="dk1"/>
            </a:lnRef>
            <a:fillRef idx="0">
              <a:schemeClr val="dk1"/>
            </a:fillRef>
            <a:effectRef idx="2">
              <a:schemeClr val="dk1"/>
            </a:effectRef>
            <a:fontRef idx="minor"/>
          </p:style>
        </p:sp>
        <p:sp>
          <p:nvSpPr>
            <p:cNvPr id="1313" name="CustomShape 21"/>
            <p:cNvSpPr/>
            <p:nvPr/>
          </p:nvSpPr>
          <p:spPr>
            <a:xfrm>
              <a:off x="1263600" y="1521720"/>
              <a:ext cx="835920" cy="729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fr-FR" sz="1400" b="1" strike="noStrike" spc="-1" dirty="0">
                  <a:solidFill>
                    <a:srgbClr val="999999"/>
                  </a:solidFill>
                  <a:latin typeface="Calibri"/>
                  <a:ea typeface="DejaVu Sans"/>
                </a:rPr>
                <a:t>HTTP </a:t>
              </a:r>
              <a:endParaRPr lang="en-US" sz="1400" b="0" strike="noStrike" spc="-1" dirty="0">
                <a:latin typeface="Arial"/>
              </a:endParaRPr>
            </a:p>
            <a:p>
              <a:pPr>
                <a:lnSpc>
                  <a:spcPct val="100000"/>
                </a:lnSpc>
              </a:pPr>
              <a:endParaRPr lang="en-US" sz="1400" b="0" strike="noStrike" spc="-1">
                <a:latin typeface="Arial"/>
              </a:endParaRPr>
            </a:p>
            <a:p>
              <a:pPr>
                <a:lnSpc>
                  <a:spcPct val="100000"/>
                </a:lnSpc>
              </a:pPr>
              <a:r>
                <a:rPr lang="fr-FR" sz="1400" b="1" strike="noStrike" spc="-1" dirty="0">
                  <a:solidFill>
                    <a:srgbClr val="999999"/>
                  </a:solidFill>
                  <a:latin typeface="Calibri"/>
                  <a:ea typeface="DejaVu Sans"/>
                </a:rPr>
                <a:t>HTTPS</a:t>
              </a:r>
              <a:endParaRPr lang="en-US" sz="1400" b="0" strike="noStrike" spc="-1" dirty="0">
                <a:latin typeface="Arial"/>
              </a:endParaRPr>
            </a:p>
          </p:txBody>
        </p:sp>
        <p:pic>
          <p:nvPicPr>
            <p:cNvPr id="1314" name="Image 9"/>
            <p:cNvPicPr/>
            <p:nvPr/>
          </p:nvPicPr>
          <p:blipFill>
            <a:blip r:embed="rId4"/>
            <a:srcRect t="13046" r="83562" b="64729"/>
            <a:stretch/>
          </p:blipFill>
          <p:spPr>
            <a:xfrm>
              <a:off x="66600" y="1370520"/>
              <a:ext cx="1217520" cy="940320"/>
            </a:xfrm>
            <a:prstGeom prst="rect">
              <a:avLst/>
            </a:prstGeom>
            <a:ln w="9360">
              <a:noFill/>
            </a:ln>
          </p:spPr>
        </p:pic>
      </p:grpSp>
      <p:pic>
        <p:nvPicPr>
          <p:cNvPr id="1315" name="Picture 3"/>
          <p:cNvPicPr/>
          <p:nvPr/>
        </p:nvPicPr>
        <p:blipFill>
          <a:blip r:embed="rId5"/>
          <a:stretch/>
        </p:blipFill>
        <p:spPr>
          <a:xfrm>
            <a:off x="2205000" y="3488400"/>
            <a:ext cx="1081440" cy="385200"/>
          </a:xfrm>
          <a:prstGeom prst="rect">
            <a:avLst/>
          </a:prstGeom>
          <a:ln>
            <a:noFill/>
          </a:ln>
        </p:spPr>
      </p:pic>
      <p:pic>
        <p:nvPicPr>
          <p:cNvPr id="1316" name="Picture 4"/>
          <p:cNvPicPr/>
          <p:nvPr/>
        </p:nvPicPr>
        <p:blipFill>
          <a:blip r:embed="rId6"/>
          <a:stretch/>
        </p:blipFill>
        <p:spPr>
          <a:xfrm>
            <a:off x="2284200" y="2602440"/>
            <a:ext cx="832680" cy="832680"/>
          </a:xfrm>
          <a:prstGeom prst="rect">
            <a:avLst/>
          </a:prstGeom>
          <a:ln>
            <a:noFill/>
          </a:ln>
        </p:spPr>
      </p:pic>
      <p:pic>
        <p:nvPicPr>
          <p:cNvPr id="1317" name="Picture 6"/>
          <p:cNvPicPr/>
          <p:nvPr/>
        </p:nvPicPr>
        <p:blipFill>
          <a:blip r:embed="rId7"/>
          <a:stretch/>
        </p:blipFill>
        <p:spPr>
          <a:xfrm>
            <a:off x="4098240" y="3000600"/>
            <a:ext cx="1130040" cy="597240"/>
          </a:xfrm>
          <a:prstGeom prst="rect">
            <a:avLst/>
          </a:prstGeom>
          <a:ln>
            <a:noFill/>
          </a:ln>
        </p:spPr>
      </p:pic>
      <p:pic>
        <p:nvPicPr>
          <p:cNvPr id="1318" name="Picture 7"/>
          <p:cNvPicPr/>
          <p:nvPr/>
        </p:nvPicPr>
        <p:blipFill>
          <a:blip r:embed="rId8"/>
          <a:stretch/>
        </p:blipFill>
        <p:spPr>
          <a:xfrm>
            <a:off x="5478120" y="2819880"/>
            <a:ext cx="957960" cy="968760"/>
          </a:xfrm>
          <a:prstGeom prst="rect">
            <a:avLst/>
          </a:prstGeom>
          <a:ln>
            <a:noFill/>
          </a:ln>
        </p:spPr>
      </p:pic>
      <p:pic>
        <p:nvPicPr>
          <p:cNvPr id="1319" name="Picture 51"/>
          <p:cNvPicPr/>
          <p:nvPr/>
        </p:nvPicPr>
        <p:blipFill>
          <a:blip r:embed="rId9"/>
          <a:stretch/>
        </p:blipFill>
        <p:spPr>
          <a:xfrm>
            <a:off x="6714720" y="3072240"/>
            <a:ext cx="1083600" cy="550800"/>
          </a:xfrm>
          <a:prstGeom prst="rect">
            <a:avLst/>
          </a:prstGeom>
          <a:ln>
            <a:noFill/>
          </a:ln>
        </p:spPr>
      </p:pic>
      <p:sp>
        <p:nvSpPr>
          <p:cNvPr id="2" name="CustomShape 8">
            <a:extLst>
              <a:ext uri="{FF2B5EF4-FFF2-40B4-BE49-F238E27FC236}">
                <a16:creationId xmlns:a16="http://schemas.microsoft.com/office/drawing/2014/main" id="{8957590D-34D1-4261-A92E-66A3CAC84E10}"/>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31" name="CustomShape 1">
            <a:extLst>
              <a:ext uri="{FF2B5EF4-FFF2-40B4-BE49-F238E27FC236}">
                <a16:creationId xmlns:a16="http://schemas.microsoft.com/office/drawing/2014/main" id="{B53F2930-4442-408E-86C7-F4F25AAD08E6}"/>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19</a:t>
            </a:fld>
            <a:endParaRPr lang="en-US" sz="1350" b="0" strike="noStrike" spc="-1" dirty="0">
              <a:latin typeface="Arial"/>
            </a:endParaRPr>
          </a:p>
        </p:txBody>
      </p:sp>
      <p:pic>
        <p:nvPicPr>
          <p:cNvPr id="4" name="Image 3">
            <a:extLst>
              <a:ext uri="{FF2B5EF4-FFF2-40B4-BE49-F238E27FC236}">
                <a16:creationId xmlns:a16="http://schemas.microsoft.com/office/drawing/2014/main" id="{39A51806-3D20-478E-B983-6603188BD1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1400" y="2546120"/>
            <a:ext cx="1091042" cy="121079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9" name="Group 1"/>
          <p:cNvGrpSpPr/>
          <p:nvPr/>
        </p:nvGrpSpPr>
        <p:grpSpPr>
          <a:xfrm>
            <a:off x="475560" y="926280"/>
            <a:ext cx="931320" cy="1127880"/>
            <a:chOff x="475560" y="926280"/>
            <a:chExt cx="931320" cy="1127880"/>
          </a:xfrm>
        </p:grpSpPr>
        <p:sp>
          <p:nvSpPr>
            <p:cNvPr id="540" name="CustomShape 2"/>
            <p:cNvSpPr/>
            <p:nvPr/>
          </p:nvSpPr>
          <p:spPr>
            <a:xfrm>
              <a:off x="475560" y="1228680"/>
              <a:ext cx="464400" cy="825480"/>
            </a:xfrm>
            <a:custGeom>
              <a:avLst/>
              <a:gdLst/>
              <a:ahLst/>
              <a:cxnLst/>
              <a:rect l="l" t="t" r="r" b="b"/>
              <a:pathLst>
                <a:path w="391" h="694">
                  <a:moveTo>
                    <a:pt x="0" y="0"/>
                  </a:moveTo>
                  <a:lnTo>
                    <a:pt x="391" y="247"/>
                  </a:lnTo>
                  <a:lnTo>
                    <a:pt x="391" y="694"/>
                  </a:lnTo>
                  <a:lnTo>
                    <a:pt x="0" y="448"/>
                  </a:lnTo>
                  <a:lnTo>
                    <a:pt x="0" y="0"/>
                  </a:lnTo>
                  <a:close/>
                </a:path>
              </a:pathLst>
            </a:custGeom>
            <a:solidFill>
              <a:srgbClr val="00518E"/>
            </a:solidFill>
            <a:ln>
              <a:noFill/>
            </a:ln>
          </p:spPr>
          <p:style>
            <a:lnRef idx="0">
              <a:scrgbClr r="0" g="0" b="0"/>
            </a:lnRef>
            <a:fillRef idx="0">
              <a:scrgbClr r="0" g="0" b="0"/>
            </a:fillRef>
            <a:effectRef idx="0">
              <a:scrgbClr r="0" g="0" b="0"/>
            </a:effectRef>
            <a:fontRef idx="minor"/>
          </p:style>
        </p:sp>
        <p:sp>
          <p:nvSpPr>
            <p:cNvPr id="541" name="CustomShape 3"/>
            <p:cNvSpPr/>
            <p:nvPr/>
          </p:nvSpPr>
          <p:spPr>
            <a:xfrm>
              <a:off x="941040" y="1228680"/>
              <a:ext cx="465840" cy="825480"/>
            </a:xfrm>
            <a:custGeom>
              <a:avLst/>
              <a:gdLst/>
              <a:ahLst/>
              <a:cxnLst/>
              <a:rect l="l" t="t" r="r" b="b"/>
              <a:pathLst>
                <a:path w="392" h="694">
                  <a:moveTo>
                    <a:pt x="392" y="0"/>
                  </a:moveTo>
                  <a:lnTo>
                    <a:pt x="0" y="247"/>
                  </a:lnTo>
                  <a:lnTo>
                    <a:pt x="0" y="694"/>
                  </a:lnTo>
                  <a:lnTo>
                    <a:pt x="392" y="448"/>
                  </a:lnTo>
                  <a:lnTo>
                    <a:pt x="392" y="0"/>
                  </a:lnTo>
                  <a:close/>
                </a:path>
              </a:pathLst>
            </a:custGeom>
            <a:solidFill>
              <a:srgbClr val="00518E"/>
            </a:solidFill>
            <a:ln>
              <a:noFill/>
            </a:ln>
          </p:spPr>
          <p:style>
            <a:lnRef idx="0">
              <a:scrgbClr r="0" g="0" b="0"/>
            </a:lnRef>
            <a:fillRef idx="0">
              <a:scrgbClr r="0" g="0" b="0"/>
            </a:fillRef>
            <a:effectRef idx="0">
              <a:scrgbClr r="0" g="0" b="0"/>
            </a:effectRef>
            <a:fontRef idx="minor"/>
          </p:style>
        </p:sp>
        <p:sp>
          <p:nvSpPr>
            <p:cNvPr id="542" name="CustomShape 4"/>
            <p:cNvSpPr/>
            <p:nvPr/>
          </p:nvSpPr>
          <p:spPr>
            <a:xfrm>
              <a:off x="475560" y="926280"/>
              <a:ext cx="931320" cy="595440"/>
            </a:xfrm>
            <a:custGeom>
              <a:avLst/>
              <a:gdLst/>
              <a:ahLst/>
              <a:cxnLst/>
              <a:rect l="l" t="t" r="r" b="b"/>
              <a:pathLst>
                <a:path w="783" h="501">
                  <a:moveTo>
                    <a:pt x="0" y="254"/>
                  </a:moveTo>
                  <a:lnTo>
                    <a:pt x="391" y="501"/>
                  </a:lnTo>
                  <a:lnTo>
                    <a:pt x="783" y="254"/>
                  </a:lnTo>
                  <a:lnTo>
                    <a:pt x="0" y="254"/>
                  </a:lnTo>
                  <a:close/>
                  <a:moveTo>
                    <a:pt x="0" y="254"/>
                  </a:moveTo>
                  <a:lnTo>
                    <a:pt x="391" y="0"/>
                  </a:lnTo>
                  <a:lnTo>
                    <a:pt x="783" y="254"/>
                  </a:lnTo>
                  <a:lnTo>
                    <a:pt x="0" y="254"/>
                  </a:lnTo>
                  <a:close/>
                </a:path>
              </a:pathLst>
            </a:custGeom>
            <a:solidFill>
              <a:srgbClr val="00518E"/>
            </a:solidFill>
            <a:ln>
              <a:noFill/>
            </a:ln>
          </p:spPr>
          <p:style>
            <a:lnRef idx="0">
              <a:scrgbClr r="0" g="0" b="0"/>
            </a:lnRef>
            <a:fillRef idx="0">
              <a:scrgbClr r="0" g="0" b="0"/>
            </a:fillRef>
            <a:effectRef idx="0">
              <a:scrgbClr r="0" g="0" b="0"/>
            </a:effectRef>
            <a:fontRef idx="minor"/>
          </p:style>
        </p:sp>
      </p:grpSp>
      <p:grpSp>
        <p:nvGrpSpPr>
          <p:cNvPr id="543" name="Group 5"/>
          <p:cNvGrpSpPr/>
          <p:nvPr/>
        </p:nvGrpSpPr>
        <p:grpSpPr>
          <a:xfrm>
            <a:off x="475560" y="1824120"/>
            <a:ext cx="931320" cy="825480"/>
            <a:chOff x="475560" y="1824120"/>
            <a:chExt cx="931320" cy="825480"/>
          </a:xfrm>
        </p:grpSpPr>
        <p:sp>
          <p:nvSpPr>
            <p:cNvPr id="544" name="CustomShape 6"/>
            <p:cNvSpPr/>
            <p:nvPr/>
          </p:nvSpPr>
          <p:spPr>
            <a:xfrm>
              <a:off x="475560" y="1824120"/>
              <a:ext cx="464400" cy="825480"/>
            </a:xfrm>
            <a:custGeom>
              <a:avLst/>
              <a:gdLst/>
              <a:ahLst/>
              <a:cxnLst/>
              <a:rect l="l" t="t" r="r" b="b"/>
              <a:pathLst>
                <a:path w="391" h="694">
                  <a:moveTo>
                    <a:pt x="0" y="0"/>
                  </a:moveTo>
                  <a:lnTo>
                    <a:pt x="391" y="247"/>
                  </a:lnTo>
                  <a:lnTo>
                    <a:pt x="391" y="694"/>
                  </a:lnTo>
                  <a:lnTo>
                    <a:pt x="0" y="447"/>
                  </a:lnTo>
                  <a:lnTo>
                    <a:pt x="0" y="0"/>
                  </a:lnTo>
                  <a:close/>
                </a:path>
              </a:pathLst>
            </a:custGeom>
            <a:solidFill>
              <a:srgbClr val="4986C3"/>
            </a:solidFill>
            <a:ln>
              <a:noFill/>
            </a:ln>
          </p:spPr>
          <p:style>
            <a:lnRef idx="0">
              <a:scrgbClr r="0" g="0" b="0"/>
            </a:lnRef>
            <a:fillRef idx="0">
              <a:scrgbClr r="0" g="0" b="0"/>
            </a:fillRef>
            <a:effectRef idx="0">
              <a:scrgbClr r="0" g="0" b="0"/>
            </a:effectRef>
            <a:fontRef idx="minor"/>
          </p:style>
        </p:sp>
        <p:sp>
          <p:nvSpPr>
            <p:cNvPr id="545" name="CustomShape 7"/>
            <p:cNvSpPr/>
            <p:nvPr/>
          </p:nvSpPr>
          <p:spPr>
            <a:xfrm>
              <a:off x="941040" y="1824120"/>
              <a:ext cx="465840" cy="825480"/>
            </a:xfrm>
            <a:custGeom>
              <a:avLst/>
              <a:gdLst/>
              <a:ahLst/>
              <a:cxnLst/>
              <a:rect l="l" t="t" r="r" b="b"/>
              <a:pathLst>
                <a:path w="392" h="694">
                  <a:moveTo>
                    <a:pt x="392" y="0"/>
                  </a:moveTo>
                  <a:lnTo>
                    <a:pt x="0" y="247"/>
                  </a:lnTo>
                  <a:lnTo>
                    <a:pt x="0" y="694"/>
                  </a:lnTo>
                  <a:lnTo>
                    <a:pt x="392" y="447"/>
                  </a:lnTo>
                  <a:lnTo>
                    <a:pt x="392" y="0"/>
                  </a:lnTo>
                  <a:close/>
                </a:path>
              </a:pathLst>
            </a:custGeom>
            <a:solidFill>
              <a:srgbClr val="4986C3"/>
            </a:solidFill>
            <a:ln>
              <a:noFill/>
            </a:ln>
          </p:spPr>
          <p:style>
            <a:lnRef idx="0">
              <a:scrgbClr r="0" g="0" b="0"/>
            </a:lnRef>
            <a:fillRef idx="0">
              <a:scrgbClr r="0" g="0" b="0"/>
            </a:fillRef>
            <a:effectRef idx="0">
              <a:scrgbClr r="0" g="0" b="0"/>
            </a:effectRef>
            <a:fontRef idx="minor"/>
          </p:style>
        </p:sp>
      </p:grpSp>
      <p:grpSp>
        <p:nvGrpSpPr>
          <p:cNvPr id="546" name="Group 8"/>
          <p:cNvGrpSpPr/>
          <p:nvPr/>
        </p:nvGrpSpPr>
        <p:grpSpPr>
          <a:xfrm>
            <a:off x="475560" y="2393280"/>
            <a:ext cx="931320" cy="834840"/>
            <a:chOff x="475560" y="2393280"/>
            <a:chExt cx="931320" cy="834840"/>
          </a:xfrm>
        </p:grpSpPr>
        <p:sp>
          <p:nvSpPr>
            <p:cNvPr id="547" name="CustomShape 9"/>
            <p:cNvSpPr/>
            <p:nvPr/>
          </p:nvSpPr>
          <p:spPr>
            <a:xfrm>
              <a:off x="475560" y="2393280"/>
              <a:ext cx="464400" cy="834840"/>
            </a:xfrm>
            <a:custGeom>
              <a:avLst/>
              <a:gdLst/>
              <a:ahLst/>
              <a:cxnLst/>
              <a:rect l="l" t="t" r="r" b="b"/>
              <a:pathLst>
                <a:path w="391" h="702">
                  <a:moveTo>
                    <a:pt x="0" y="0"/>
                  </a:moveTo>
                  <a:lnTo>
                    <a:pt x="391" y="254"/>
                  </a:lnTo>
                  <a:lnTo>
                    <a:pt x="391" y="702"/>
                  </a:lnTo>
                  <a:lnTo>
                    <a:pt x="0" y="447"/>
                  </a:lnTo>
                  <a:lnTo>
                    <a:pt x="0" y="0"/>
                  </a:lnTo>
                  <a:close/>
                </a:path>
              </a:pathLst>
            </a:custGeom>
            <a:solidFill>
              <a:srgbClr val="55C0F5"/>
            </a:solidFill>
            <a:ln>
              <a:solidFill>
                <a:srgbClr val="AAD5F7"/>
              </a:solidFill>
            </a:ln>
          </p:spPr>
          <p:style>
            <a:lnRef idx="0">
              <a:scrgbClr r="0" g="0" b="0"/>
            </a:lnRef>
            <a:fillRef idx="0">
              <a:scrgbClr r="0" g="0" b="0"/>
            </a:fillRef>
            <a:effectRef idx="0">
              <a:scrgbClr r="0" g="0" b="0"/>
            </a:effectRef>
            <a:fontRef idx="minor"/>
          </p:style>
        </p:sp>
        <p:sp>
          <p:nvSpPr>
            <p:cNvPr id="548" name="CustomShape 10"/>
            <p:cNvSpPr/>
            <p:nvPr/>
          </p:nvSpPr>
          <p:spPr>
            <a:xfrm>
              <a:off x="941040" y="2393280"/>
              <a:ext cx="465840" cy="834840"/>
            </a:xfrm>
            <a:custGeom>
              <a:avLst/>
              <a:gdLst/>
              <a:ahLst/>
              <a:cxnLst/>
              <a:rect l="l" t="t" r="r" b="b"/>
              <a:pathLst>
                <a:path w="392" h="702">
                  <a:moveTo>
                    <a:pt x="392" y="0"/>
                  </a:moveTo>
                  <a:lnTo>
                    <a:pt x="0" y="254"/>
                  </a:lnTo>
                  <a:lnTo>
                    <a:pt x="0" y="702"/>
                  </a:lnTo>
                  <a:lnTo>
                    <a:pt x="392" y="447"/>
                  </a:lnTo>
                  <a:lnTo>
                    <a:pt x="392" y="0"/>
                  </a:lnTo>
                  <a:close/>
                </a:path>
              </a:pathLst>
            </a:custGeom>
            <a:solidFill>
              <a:srgbClr val="55C0F5"/>
            </a:solidFill>
            <a:ln>
              <a:solidFill>
                <a:srgbClr val="AAD5F7"/>
              </a:solidFill>
            </a:ln>
          </p:spPr>
          <p:style>
            <a:lnRef idx="0">
              <a:scrgbClr r="0" g="0" b="0"/>
            </a:lnRef>
            <a:fillRef idx="0">
              <a:scrgbClr r="0" g="0" b="0"/>
            </a:fillRef>
            <a:effectRef idx="0">
              <a:scrgbClr r="0" g="0" b="0"/>
            </a:effectRef>
            <a:fontRef idx="minor"/>
          </p:style>
        </p:sp>
      </p:grpSp>
      <p:sp>
        <p:nvSpPr>
          <p:cNvPr id="549" name="CustomShape 11"/>
          <p:cNvSpPr/>
          <p:nvPr/>
        </p:nvSpPr>
        <p:spPr>
          <a:xfrm>
            <a:off x="4849029" y="1330495"/>
            <a:ext cx="1773348"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spAutoFit/>
          </a:bodyPr>
          <a:lstStyle/>
          <a:p>
            <a:pPr algn="ctr">
              <a:lnSpc>
                <a:spcPct val="100000"/>
              </a:lnSpc>
            </a:pPr>
            <a:r>
              <a:rPr lang="fr-FR" sz="2400" b="1" strike="noStrike" spc="-1" dirty="0">
                <a:solidFill>
                  <a:srgbClr val="00518E"/>
                </a:solidFill>
                <a:latin typeface="Calibri"/>
                <a:ea typeface="Open Sans Light"/>
              </a:rPr>
              <a:t>Introduction</a:t>
            </a:r>
            <a:endParaRPr lang="en-US" sz="2400" b="0" strike="noStrike" spc="-1" dirty="0">
              <a:latin typeface="Arial"/>
            </a:endParaRPr>
          </a:p>
        </p:txBody>
      </p:sp>
      <p:sp>
        <p:nvSpPr>
          <p:cNvPr id="550" name="CustomShape 12"/>
          <p:cNvSpPr/>
          <p:nvPr/>
        </p:nvSpPr>
        <p:spPr>
          <a:xfrm>
            <a:off x="1627380" y="3003365"/>
            <a:ext cx="61192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fr-FR" sz="2400" b="1" strike="noStrike" spc="-1" dirty="0">
                <a:solidFill>
                  <a:srgbClr val="4BA8C9"/>
                </a:solidFill>
                <a:latin typeface="Calibri"/>
                <a:ea typeface="Open Sans Light"/>
              </a:rPr>
              <a:t>Conception et Réalisation</a:t>
            </a:r>
            <a:endParaRPr lang="en-US" sz="2400" b="0" strike="noStrike" spc="-1" dirty="0">
              <a:latin typeface="Arial"/>
            </a:endParaRPr>
          </a:p>
        </p:txBody>
      </p:sp>
      <p:grpSp>
        <p:nvGrpSpPr>
          <p:cNvPr id="551" name="Group 13"/>
          <p:cNvGrpSpPr/>
          <p:nvPr/>
        </p:nvGrpSpPr>
        <p:grpSpPr>
          <a:xfrm>
            <a:off x="1444680" y="2392560"/>
            <a:ext cx="1758960" cy="531360"/>
            <a:chOff x="1444680" y="2392560"/>
            <a:chExt cx="1758960" cy="531360"/>
          </a:xfrm>
        </p:grpSpPr>
        <p:sp>
          <p:nvSpPr>
            <p:cNvPr id="552" name="CustomShape 14"/>
            <p:cNvSpPr/>
            <p:nvPr/>
          </p:nvSpPr>
          <p:spPr>
            <a:xfrm>
              <a:off x="1444680" y="2392560"/>
              <a:ext cx="1420560" cy="531360"/>
            </a:xfrm>
            <a:prstGeom prst="rect">
              <a:avLst/>
            </a:prstGeom>
            <a:solidFill>
              <a:srgbClr val="55C0F5"/>
            </a:solidFill>
            <a:ln>
              <a:noFill/>
            </a:ln>
          </p:spPr>
          <p:style>
            <a:lnRef idx="0">
              <a:scrgbClr r="0" g="0" b="0"/>
            </a:lnRef>
            <a:fillRef idx="0">
              <a:scrgbClr r="0" g="0" b="0"/>
            </a:fillRef>
            <a:effectRef idx="0">
              <a:scrgbClr r="0" g="0" b="0"/>
            </a:effectRef>
            <a:fontRef idx="minor"/>
          </p:style>
        </p:sp>
        <p:sp>
          <p:nvSpPr>
            <p:cNvPr id="553" name="CustomShape 15"/>
            <p:cNvSpPr/>
            <p:nvPr/>
          </p:nvSpPr>
          <p:spPr>
            <a:xfrm>
              <a:off x="2412360" y="2392560"/>
              <a:ext cx="791280" cy="531360"/>
            </a:xfrm>
            <a:prstGeom prst="ellipse">
              <a:avLst/>
            </a:prstGeom>
            <a:solidFill>
              <a:srgbClr val="55C0F5"/>
            </a:solidFill>
            <a:ln>
              <a:noFill/>
            </a:ln>
          </p:spPr>
          <p:style>
            <a:lnRef idx="0">
              <a:scrgbClr r="0" g="0" b="0"/>
            </a:lnRef>
            <a:fillRef idx="0">
              <a:scrgbClr r="0" g="0" b="0"/>
            </a:fillRef>
            <a:effectRef idx="0">
              <a:scrgbClr r="0" g="0" b="0"/>
            </a:effectRef>
            <a:fontRef idx="minor"/>
          </p:style>
        </p:sp>
      </p:grpSp>
      <p:grpSp>
        <p:nvGrpSpPr>
          <p:cNvPr id="554" name="Group 16"/>
          <p:cNvGrpSpPr/>
          <p:nvPr/>
        </p:nvGrpSpPr>
        <p:grpSpPr>
          <a:xfrm>
            <a:off x="1444680" y="1235880"/>
            <a:ext cx="2745000" cy="532440"/>
            <a:chOff x="1444680" y="1235880"/>
            <a:chExt cx="2745000" cy="532440"/>
          </a:xfrm>
        </p:grpSpPr>
        <p:sp>
          <p:nvSpPr>
            <p:cNvPr id="555" name="CustomShape 17"/>
            <p:cNvSpPr/>
            <p:nvPr/>
          </p:nvSpPr>
          <p:spPr>
            <a:xfrm>
              <a:off x="1444680" y="1235880"/>
              <a:ext cx="2294280" cy="532440"/>
            </a:xfrm>
            <a:prstGeom prst="rect">
              <a:avLst/>
            </a:prstGeom>
            <a:solidFill>
              <a:srgbClr val="486794"/>
            </a:solidFill>
            <a:ln>
              <a:noFill/>
            </a:ln>
          </p:spPr>
          <p:style>
            <a:lnRef idx="0">
              <a:scrgbClr r="0" g="0" b="0"/>
            </a:lnRef>
            <a:fillRef idx="0">
              <a:scrgbClr r="0" g="0" b="0"/>
            </a:fillRef>
            <a:effectRef idx="0">
              <a:scrgbClr r="0" g="0" b="0"/>
            </a:effectRef>
            <a:fontRef idx="minor"/>
          </p:style>
        </p:sp>
        <p:sp>
          <p:nvSpPr>
            <p:cNvPr id="556" name="CustomShape 18"/>
            <p:cNvSpPr/>
            <p:nvPr/>
          </p:nvSpPr>
          <p:spPr>
            <a:xfrm>
              <a:off x="3367440" y="1235880"/>
              <a:ext cx="822240" cy="532440"/>
            </a:xfrm>
            <a:prstGeom prst="ellipse">
              <a:avLst/>
            </a:prstGeom>
            <a:solidFill>
              <a:srgbClr val="486794"/>
            </a:solidFill>
            <a:ln>
              <a:noFill/>
            </a:ln>
          </p:spPr>
          <p:style>
            <a:lnRef idx="0">
              <a:scrgbClr r="0" g="0" b="0"/>
            </a:lnRef>
            <a:fillRef idx="0">
              <a:scrgbClr r="0" g="0" b="0"/>
            </a:fillRef>
            <a:effectRef idx="0">
              <a:scrgbClr r="0" g="0" b="0"/>
            </a:effectRef>
            <a:fontRef idx="minor"/>
          </p:style>
        </p:sp>
      </p:grpSp>
      <p:sp>
        <p:nvSpPr>
          <p:cNvPr id="557" name="CustomShape 19"/>
          <p:cNvSpPr/>
          <p:nvPr/>
        </p:nvSpPr>
        <p:spPr>
          <a:xfrm>
            <a:off x="-548810" y="0"/>
            <a:ext cx="3320810" cy="5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3200" b="1" strike="noStrike" spc="-1" dirty="0">
                <a:solidFill>
                  <a:srgbClr val="1A2127"/>
                </a:solidFill>
                <a:latin typeface="Calibri"/>
                <a:ea typeface="DejaVu Sans"/>
              </a:rPr>
              <a:t>Plan</a:t>
            </a:r>
            <a:endParaRPr lang="en-US" sz="3200" b="0" strike="noStrike" spc="-1" dirty="0">
              <a:latin typeface="Arial"/>
            </a:endParaRPr>
          </a:p>
        </p:txBody>
      </p:sp>
      <p:grpSp>
        <p:nvGrpSpPr>
          <p:cNvPr id="558" name="Group 20"/>
          <p:cNvGrpSpPr/>
          <p:nvPr/>
        </p:nvGrpSpPr>
        <p:grpSpPr>
          <a:xfrm>
            <a:off x="475560" y="2981520"/>
            <a:ext cx="931320" cy="834840"/>
            <a:chOff x="475560" y="2981520"/>
            <a:chExt cx="931320" cy="834840"/>
          </a:xfrm>
        </p:grpSpPr>
        <p:sp>
          <p:nvSpPr>
            <p:cNvPr id="559" name="CustomShape 21"/>
            <p:cNvSpPr/>
            <p:nvPr/>
          </p:nvSpPr>
          <p:spPr>
            <a:xfrm>
              <a:off x="475560" y="2981520"/>
              <a:ext cx="464400" cy="834840"/>
            </a:xfrm>
            <a:custGeom>
              <a:avLst/>
              <a:gdLst/>
              <a:ahLst/>
              <a:cxnLst/>
              <a:rect l="l" t="t" r="r" b="b"/>
              <a:pathLst>
                <a:path w="391" h="702">
                  <a:moveTo>
                    <a:pt x="0" y="0"/>
                  </a:moveTo>
                  <a:lnTo>
                    <a:pt x="391" y="254"/>
                  </a:lnTo>
                  <a:lnTo>
                    <a:pt x="391" y="702"/>
                  </a:lnTo>
                  <a:lnTo>
                    <a:pt x="0" y="447"/>
                  </a:lnTo>
                  <a:lnTo>
                    <a:pt x="0" y="0"/>
                  </a:lnTo>
                  <a:close/>
                </a:path>
              </a:pathLst>
            </a:custGeom>
            <a:solidFill>
              <a:srgbClr val="4BA8C9"/>
            </a:solidFill>
            <a:ln>
              <a:noFill/>
            </a:ln>
          </p:spPr>
          <p:style>
            <a:lnRef idx="0">
              <a:scrgbClr r="0" g="0" b="0"/>
            </a:lnRef>
            <a:fillRef idx="0">
              <a:scrgbClr r="0" g="0" b="0"/>
            </a:fillRef>
            <a:effectRef idx="0">
              <a:scrgbClr r="0" g="0" b="0"/>
            </a:effectRef>
            <a:fontRef idx="minor"/>
          </p:style>
        </p:sp>
        <p:sp>
          <p:nvSpPr>
            <p:cNvPr id="560" name="CustomShape 22"/>
            <p:cNvSpPr/>
            <p:nvPr/>
          </p:nvSpPr>
          <p:spPr>
            <a:xfrm>
              <a:off x="941040" y="2981520"/>
              <a:ext cx="465840" cy="834840"/>
            </a:xfrm>
            <a:custGeom>
              <a:avLst/>
              <a:gdLst/>
              <a:ahLst/>
              <a:cxnLst/>
              <a:rect l="l" t="t" r="r" b="b"/>
              <a:pathLst>
                <a:path w="392" h="702">
                  <a:moveTo>
                    <a:pt x="392" y="0"/>
                  </a:moveTo>
                  <a:lnTo>
                    <a:pt x="0" y="254"/>
                  </a:lnTo>
                  <a:lnTo>
                    <a:pt x="0" y="702"/>
                  </a:lnTo>
                  <a:lnTo>
                    <a:pt x="392" y="447"/>
                  </a:lnTo>
                  <a:lnTo>
                    <a:pt x="392" y="0"/>
                  </a:lnTo>
                  <a:close/>
                </a:path>
              </a:pathLst>
            </a:custGeom>
            <a:solidFill>
              <a:srgbClr val="4BA8C9"/>
            </a:solidFill>
            <a:ln>
              <a:noFill/>
            </a:ln>
          </p:spPr>
          <p:style>
            <a:lnRef idx="0">
              <a:scrgbClr r="0" g="0" b="0"/>
            </a:lnRef>
            <a:fillRef idx="0">
              <a:scrgbClr r="0" g="0" b="0"/>
            </a:fillRef>
            <a:effectRef idx="0">
              <a:scrgbClr r="0" g="0" b="0"/>
            </a:effectRef>
            <a:fontRef idx="minor"/>
          </p:style>
        </p:sp>
      </p:grpSp>
      <p:grpSp>
        <p:nvGrpSpPr>
          <p:cNvPr id="561" name="Group 23"/>
          <p:cNvGrpSpPr/>
          <p:nvPr/>
        </p:nvGrpSpPr>
        <p:grpSpPr>
          <a:xfrm>
            <a:off x="1444680" y="2959200"/>
            <a:ext cx="1327320" cy="534600"/>
            <a:chOff x="1444680" y="2959200"/>
            <a:chExt cx="1327320" cy="534600"/>
          </a:xfrm>
        </p:grpSpPr>
        <p:sp>
          <p:nvSpPr>
            <p:cNvPr id="562" name="CustomShape 24"/>
            <p:cNvSpPr/>
            <p:nvPr/>
          </p:nvSpPr>
          <p:spPr>
            <a:xfrm>
              <a:off x="1444680" y="2962440"/>
              <a:ext cx="932400" cy="531360"/>
            </a:xfrm>
            <a:prstGeom prst="rect">
              <a:avLst/>
            </a:prstGeom>
            <a:solidFill>
              <a:srgbClr val="4BA8C9"/>
            </a:solidFill>
            <a:ln>
              <a:noFill/>
            </a:ln>
          </p:spPr>
          <p:style>
            <a:lnRef idx="0">
              <a:scrgbClr r="0" g="0" b="0"/>
            </a:lnRef>
            <a:fillRef idx="0">
              <a:scrgbClr r="0" g="0" b="0"/>
            </a:fillRef>
            <a:effectRef idx="0">
              <a:scrgbClr r="0" g="0" b="0"/>
            </a:effectRef>
            <a:fontRef idx="minor"/>
          </p:style>
        </p:sp>
        <p:sp>
          <p:nvSpPr>
            <p:cNvPr id="563" name="CustomShape 25"/>
            <p:cNvSpPr/>
            <p:nvPr/>
          </p:nvSpPr>
          <p:spPr>
            <a:xfrm>
              <a:off x="2020680" y="2959200"/>
              <a:ext cx="751320" cy="534600"/>
            </a:xfrm>
            <a:prstGeom prst="ellipse">
              <a:avLst/>
            </a:prstGeom>
            <a:solidFill>
              <a:srgbClr val="4BA8C9"/>
            </a:solidFill>
            <a:ln>
              <a:noFill/>
            </a:ln>
          </p:spPr>
          <p:style>
            <a:lnRef idx="0">
              <a:scrgbClr r="0" g="0" b="0"/>
            </a:lnRef>
            <a:fillRef idx="0">
              <a:scrgbClr r="0" g="0" b="0"/>
            </a:fillRef>
            <a:effectRef idx="0">
              <a:scrgbClr r="0" g="0" b="0"/>
            </a:effectRef>
            <a:fontRef idx="minor"/>
          </p:style>
        </p:sp>
      </p:grpSp>
      <p:pic>
        <p:nvPicPr>
          <p:cNvPr id="564" name="Image 25"/>
          <p:cNvPicPr/>
          <p:nvPr/>
        </p:nvPicPr>
        <p:blipFill>
          <a:blip r:embed="rId3">
            <a:biLevel thresh="50000"/>
          </a:blip>
          <a:stretch/>
        </p:blipFill>
        <p:spPr>
          <a:xfrm>
            <a:off x="3518280" y="1366920"/>
            <a:ext cx="438840" cy="285120"/>
          </a:xfrm>
          <a:prstGeom prst="rect">
            <a:avLst/>
          </a:prstGeom>
          <a:ln>
            <a:noFill/>
          </a:ln>
        </p:spPr>
      </p:pic>
      <p:sp>
        <p:nvSpPr>
          <p:cNvPr id="565" name="CustomShape 26"/>
          <p:cNvSpPr/>
          <p:nvPr/>
        </p:nvSpPr>
        <p:spPr>
          <a:xfrm>
            <a:off x="4397040" y="752760"/>
            <a:ext cx="286200" cy="333720"/>
          </a:xfrm>
          <a:custGeom>
            <a:avLst/>
            <a:gdLst/>
            <a:ahLst/>
            <a:cxnLst/>
            <a:rect l="l" t="t" r="r" b="b"/>
            <a:pathLst>
              <a:path w="21600" h="2160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566" name="CustomShape 27"/>
          <p:cNvSpPr/>
          <p:nvPr/>
        </p:nvSpPr>
        <p:spPr>
          <a:xfrm>
            <a:off x="2627640" y="2498400"/>
            <a:ext cx="383400" cy="351000"/>
          </a:xfrm>
          <a:custGeom>
            <a:avLst/>
            <a:gdLst/>
            <a:ahLst/>
            <a:cxnLst/>
            <a:rect l="l" t="t" r="r" b="b"/>
            <a:pathLst>
              <a:path w="21600" h="2160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567" name="CustomShape 28"/>
          <p:cNvSpPr/>
          <p:nvPr/>
        </p:nvSpPr>
        <p:spPr>
          <a:xfrm>
            <a:off x="2286360" y="3008520"/>
            <a:ext cx="313200" cy="400320"/>
          </a:xfrm>
          <a:custGeom>
            <a:avLst/>
            <a:gdLst/>
            <a:ahLst/>
            <a:cxnLst/>
            <a:rect l="l" t="t" r="r" b="b"/>
            <a:pathLst>
              <a:path w="21600" h="21600">
                <a:moveTo>
                  <a:pt x="10800" y="0"/>
                </a:moveTo>
                <a:cubicBezTo>
                  <a:pt x="9997" y="0"/>
                  <a:pt x="9345" y="510"/>
                  <a:pt x="9345" y="1139"/>
                </a:cubicBezTo>
                <a:lnTo>
                  <a:pt x="9345" y="2411"/>
                </a:lnTo>
                <a:cubicBezTo>
                  <a:pt x="9345" y="2486"/>
                  <a:pt x="9348" y="2572"/>
                  <a:pt x="9366" y="2642"/>
                </a:cubicBezTo>
                <a:lnTo>
                  <a:pt x="1561" y="2642"/>
                </a:lnTo>
                <a:cubicBezTo>
                  <a:pt x="695" y="2642"/>
                  <a:pt x="0" y="3186"/>
                  <a:pt x="0" y="3864"/>
                </a:cubicBezTo>
                <a:lnTo>
                  <a:pt x="0" y="14284"/>
                </a:lnTo>
                <a:cubicBezTo>
                  <a:pt x="0" y="14961"/>
                  <a:pt x="695" y="15523"/>
                  <a:pt x="1561" y="15523"/>
                </a:cubicBezTo>
                <a:lnTo>
                  <a:pt x="4641" y="15523"/>
                </a:lnTo>
                <a:lnTo>
                  <a:pt x="1392" y="18545"/>
                </a:lnTo>
                <a:cubicBezTo>
                  <a:pt x="876" y="19027"/>
                  <a:pt x="967" y="19743"/>
                  <a:pt x="1582" y="20147"/>
                </a:cubicBezTo>
                <a:cubicBezTo>
                  <a:pt x="2199" y="20551"/>
                  <a:pt x="3112" y="20497"/>
                  <a:pt x="3628" y="20015"/>
                </a:cubicBezTo>
                <a:lnTo>
                  <a:pt x="8269" y="15672"/>
                </a:lnTo>
                <a:cubicBezTo>
                  <a:pt x="8322" y="15623"/>
                  <a:pt x="8376" y="15576"/>
                  <a:pt x="8416" y="15523"/>
                </a:cubicBezTo>
                <a:lnTo>
                  <a:pt x="9429" y="15523"/>
                </a:lnTo>
                <a:lnTo>
                  <a:pt x="9429" y="20461"/>
                </a:lnTo>
                <a:cubicBezTo>
                  <a:pt x="9429" y="21090"/>
                  <a:pt x="10080" y="21600"/>
                  <a:pt x="10884" y="21600"/>
                </a:cubicBezTo>
                <a:cubicBezTo>
                  <a:pt x="11687" y="21600"/>
                  <a:pt x="12340" y="21090"/>
                  <a:pt x="12340" y="20461"/>
                </a:cubicBezTo>
                <a:lnTo>
                  <a:pt x="12340" y="15523"/>
                </a:lnTo>
                <a:lnTo>
                  <a:pt x="13184" y="15523"/>
                </a:lnTo>
                <a:cubicBezTo>
                  <a:pt x="13223" y="15576"/>
                  <a:pt x="13276" y="15623"/>
                  <a:pt x="13331" y="15672"/>
                </a:cubicBezTo>
                <a:lnTo>
                  <a:pt x="17993" y="20015"/>
                </a:lnTo>
                <a:cubicBezTo>
                  <a:pt x="18509" y="20497"/>
                  <a:pt x="19424" y="20551"/>
                  <a:pt x="20039" y="20147"/>
                </a:cubicBezTo>
                <a:cubicBezTo>
                  <a:pt x="20654" y="19743"/>
                  <a:pt x="20724" y="19027"/>
                  <a:pt x="20208" y="18545"/>
                </a:cubicBezTo>
                <a:lnTo>
                  <a:pt x="16959" y="15523"/>
                </a:lnTo>
                <a:lnTo>
                  <a:pt x="20039" y="15523"/>
                </a:lnTo>
                <a:cubicBezTo>
                  <a:pt x="20905" y="15523"/>
                  <a:pt x="21600" y="14961"/>
                  <a:pt x="21600" y="14284"/>
                </a:cubicBezTo>
                <a:lnTo>
                  <a:pt x="21600" y="3864"/>
                </a:lnTo>
                <a:cubicBezTo>
                  <a:pt x="21600" y="3186"/>
                  <a:pt x="20905" y="2642"/>
                  <a:pt x="20039" y="2642"/>
                </a:cubicBezTo>
                <a:lnTo>
                  <a:pt x="12234" y="2642"/>
                </a:lnTo>
                <a:cubicBezTo>
                  <a:pt x="12252" y="2572"/>
                  <a:pt x="12255" y="2486"/>
                  <a:pt x="12255" y="2411"/>
                </a:cubicBezTo>
                <a:lnTo>
                  <a:pt x="12255" y="1139"/>
                </a:lnTo>
                <a:cubicBezTo>
                  <a:pt x="12255" y="510"/>
                  <a:pt x="11603" y="0"/>
                  <a:pt x="10800" y="0"/>
                </a:cubicBezTo>
                <a:close/>
                <a:moveTo>
                  <a:pt x="2995" y="4987"/>
                </a:moveTo>
                <a:lnTo>
                  <a:pt x="18605" y="4987"/>
                </a:lnTo>
                <a:cubicBezTo>
                  <a:pt x="18605" y="4987"/>
                  <a:pt x="18605" y="13492"/>
                  <a:pt x="18605" y="13492"/>
                </a:cubicBezTo>
                <a:lnTo>
                  <a:pt x="2995" y="13492"/>
                </a:lnTo>
                <a:lnTo>
                  <a:pt x="2995" y="4987"/>
                </a:lnTo>
                <a:close/>
                <a:moveTo>
                  <a:pt x="16980" y="5532"/>
                </a:moveTo>
                <a:cubicBezTo>
                  <a:pt x="16786" y="5504"/>
                  <a:pt x="16566" y="5535"/>
                  <a:pt x="16390" y="5631"/>
                </a:cubicBezTo>
                <a:lnTo>
                  <a:pt x="13289" y="7299"/>
                </a:lnTo>
                <a:lnTo>
                  <a:pt x="12466" y="6506"/>
                </a:lnTo>
                <a:cubicBezTo>
                  <a:pt x="12318" y="6364"/>
                  <a:pt x="12088" y="6274"/>
                  <a:pt x="11855" y="6275"/>
                </a:cubicBezTo>
                <a:cubicBezTo>
                  <a:pt x="11619" y="6275"/>
                  <a:pt x="11411" y="6362"/>
                  <a:pt x="11264" y="6506"/>
                </a:cubicBezTo>
                <a:lnTo>
                  <a:pt x="8817" y="8901"/>
                </a:lnTo>
                <a:lnTo>
                  <a:pt x="8121" y="8224"/>
                </a:lnTo>
                <a:cubicBezTo>
                  <a:pt x="7965" y="8075"/>
                  <a:pt x="7712" y="7997"/>
                  <a:pt x="7467" y="8009"/>
                </a:cubicBezTo>
                <a:cubicBezTo>
                  <a:pt x="7222" y="8019"/>
                  <a:pt x="6990" y="8112"/>
                  <a:pt x="6855" y="8273"/>
                </a:cubicBezTo>
                <a:lnTo>
                  <a:pt x="4472" y="11147"/>
                </a:lnTo>
                <a:cubicBezTo>
                  <a:pt x="4237" y="11426"/>
                  <a:pt x="4344" y="11806"/>
                  <a:pt x="4704" y="11989"/>
                </a:cubicBezTo>
                <a:cubicBezTo>
                  <a:pt x="4834" y="12056"/>
                  <a:pt x="4981" y="12088"/>
                  <a:pt x="5126" y="12088"/>
                </a:cubicBezTo>
                <a:cubicBezTo>
                  <a:pt x="5379" y="12088"/>
                  <a:pt x="5611" y="12002"/>
                  <a:pt x="5759" y="11824"/>
                </a:cubicBezTo>
                <a:lnTo>
                  <a:pt x="7594" y="9628"/>
                </a:lnTo>
                <a:lnTo>
                  <a:pt x="8227" y="10255"/>
                </a:lnTo>
                <a:cubicBezTo>
                  <a:pt x="8375" y="10397"/>
                  <a:pt x="8605" y="10471"/>
                  <a:pt x="8838" y="10470"/>
                </a:cubicBezTo>
                <a:cubicBezTo>
                  <a:pt x="9074" y="10470"/>
                  <a:pt x="9285" y="10383"/>
                  <a:pt x="9429" y="10239"/>
                </a:cubicBezTo>
                <a:lnTo>
                  <a:pt x="11876" y="7844"/>
                </a:lnTo>
                <a:lnTo>
                  <a:pt x="12551" y="8488"/>
                </a:lnTo>
                <a:cubicBezTo>
                  <a:pt x="12805" y="8732"/>
                  <a:pt x="13251" y="8782"/>
                  <a:pt x="13584" y="8604"/>
                </a:cubicBezTo>
                <a:lnTo>
                  <a:pt x="17276" y="6622"/>
                </a:lnTo>
                <a:cubicBezTo>
                  <a:pt x="17626" y="6431"/>
                  <a:pt x="17709" y="6055"/>
                  <a:pt x="17466" y="5780"/>
                </a:cubicBezTo>
                <a:cubicBezTo>
                  <a:pt x="17345" y="5642"/>
                  <a:pt x="17175" y="5560"/>
                  <a:pt x="16980" y="5532"/>
                </a:cubicBezTo>
                <a:close/>
                <a:moveTo>
                  <a:pt x="15124" y="9248"/>
                </a:moveTo>
                <a:cubicBezTo>
                  <a:pt x="14076" y="9320"/>
                  <a:pt x="13261" y="9982"/>
                  <a:pt x="13162" y="10800"/>
                </a:cubicBezTo>
                <a:lnTo>
                  <a:pt x="15124" y="10800"/>
                </a:lnTo>
                <a:lnTo>
                  <a:pt x="15124" y="9248"/>
                </a:lnTo>
                <a:close/>
                <a:moveTo>
                  <a:pt x="15525" y="9264"/>
                </a:moveTo>
                <a:lnTo>
                  <a:pt x="15525" y="11097"/>
                </a:lnTo>
                <a:lnTo>
                  <a:pt x="13162" y="11097"/>
                </a:lnTo>
                <a:cubicBezTo>
                  <a:pt x="13257" y="11976"/>
                  <a:pt x="14168" y="12666"/>
                  <a:pt x="15314" y="12666"/>
                </a:cubicBezTo>
                <a:cubicBezTo>
                  <a:pt x="16524" y="12666"/>
                  <a:pt x="17508" y="11896"/>
                  <a:pt x="17508" y="10949"/>
                </a:cubicBezTo>
                <a:cubicBezTo>
                  <a:pt x="17508" y="10056"/>
                  <a:pt x="16640" y="9344"/>
                  <a:pt x="15525" y="9264"/>
                </a:cubicBez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568" name="CustomShape 29"/>
          <p:cNvSpPr/>
          <p:nvPr/>
        </p:nvSpPr>
        <p:spPr>
          <a:xfrm>
            <a:off x="2624983" y="3646307"/>
            <a:ext cx="3403987"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spAutoFit/>
          </a:bodyPr>
          <a:lstStyle/>
          <a:p>
            <a:pPr algn="ctr">
              <a:lnSpc>
                <a:spcPct val="100000"/>
              </a:lnSpc>
            </a:pPr>
            <a:r>
              <a:rPr lang="fr-FR" sz="2400" b="1" strike="noStrike" spc="-1" dirty="0">
                <a:solidFill>
                  <a:srgbClr val="767689"/>
                </a:solidFill>
                <a:latin typeface="Calibri"/>
                <a:ea typeface="Open Sans Light"/>
              </a:rPr>
              <a:t>Conclusion &amp; perspective</a:t>
            </a:r>
            <a:endParaRPr lang="en-US" sz="2400" b="0" strike="noStrike" spc="-1" dirty="0">
              <a:latin typeface="Arial"/>
            </a:endParaRPr>
          </a:p>
        </p:txBody>
      </p:sp>
      <p:grpSp>
        <p:nvGrpSpPr>
          <p:cNvPr id="570" name="Group 31"/>
          <p:cNvGrpSpPr/>
          <p:nvPr/>
        </p:nvGrpSpPr>
        <p:grpSpPr>
          <a:xfrm>
            <a:off x="474840" y="3560400"/>
            <a:ext cx="931320" cy="834840"/>
            <a:chOff x="474840" y="3560400"/>
            <a:chExt cx="931320" cy="834840"/>
          </a:xfrm>
        </p:grpSpPr>
        <p:sp>
          <p:nvSpPr>
            <p:cNvPr id="571" name="CustomShape 32"/>
            <p:cNvSpPr/>
            <p:nvPr/>
          </p:nvSpPr>
          <p:spPr>
            <a:xfrm>
              <a:off x="474840" y="3560400"/>
              <a:ext cx="464400" cy="834840"/>
            </a:xfrm>
            <a:custGeom>
              <a:avLst/>
              <a:gdLst/>
              <a:ahLst/>
              <a:cxnLst/>
              <a:rect l="l" t="t" r="r" b="b"/>
              <a:pathLst>
                <a:path w="391" h="702">
                  <a:moveTo>
                    <a:pt x="0" y="0"/>
                  </a:moveTo>
                  <a:lnTo>
                    <a:pt x="391" y="254"/>
                  </a:lnTo>
                  <a:lnTo>
                    <a:pt x="391" y="702"/>
                  </a:lnTo>
                  <a:lnTo>
                    <a:pt x="0" y="447"/>
                  </a:lnTo>
                  <a:lnTo>
                    <a:pt x="0" y="0"/>
                  </a:lnTo>
                  <a:close/>
                </a:path>
              </a:pathLst>
            </a:custGeom>
            <a:solidFill>
              <a:srgbClr val="767689"/>
            </a:solidFill>
            <a:ln>
              <a:noFill/>
            </a:ln>
          </p:spPr>
          <p:style>
            <a:lnRef idx="0">
              <a:scrgbClr r="0" g="0" b="0"/>
            </a:lnRef>
            <a:fillRef idx="0">
              <a:scrgbClr r="0" g="0" b="0"/>
            </a:fillRef>
            <a:effectRef idx="0">
              <a:scrgbClr r="0" g="0" b="0"/>
            </a:effectRef>
            <a:fontRef idx="minor"/>
          </p:style>
        </p:sp>
        <p:sp>
          <p:nvSpPr>
            <p:cNvPr id="572" name="CustomShape 33"/>
            <p:cNvSpPr/>
            <p:nvPr/>
          </p:nvSpPr>
          <p:spPr>
            <a:xfrm>
              <a:off x="940320" y="3560400"/>
              <a:ext cx="465840" cy="834840"/>
            </a:xfrm>
            <a:custGeom>
              <a:avLst/>
              <a:gdLst/>
              <a:ahLst/>
              <a:cxnLst/>
              <a:rect l="l" t="t" r="r" b="b"/>
              <a:pathLst>
                <a:path w="392" h="702">
                  <a:moveTo>
                    <a:pt x="392" y="0"/>
                  </a:moveTo>
                  <a:lnTo>
                    <a:pt x="0" y="254"/>
                  </a:lnTo>
                  <a:lnTo>
                    <a:pt x="0" y="702"/>
                  </a:lnTo>
                  <a:lnTo>
                    <a:pt x="392" y="447"/>
                  </a:lnTo>
                  <a:lnTo>
                    <a:pt x="392" y="0"/>
                  </a:lnTo>
                  <a:close/>
                </a:path>
              </a:pathLst>
            </a:custGeom>
            <a:solidFill>
              <a:srgbClr val="767689"/>
            </a:solidFill>
            <a:ln>
              <a:noFill/>
            </a:ln>
          </p:spPr>
          <p:style>
            <a:lnRef idx="0">
              <a:scrgbClr r="0" g="0" b="0"/>
            </a:lnRef>
            <a:fillRef idx="0">
              <a:scrgbClr r="0" g="0" b="0"/>
            </a:fillRef>
            <a:effectRef idx="0">
              <a:scrgbClr r="0" g="0" b="0"/>
            </a:effectRef>
            <a:fontRef idx="minor"/>
          </p:style>
        </p:sp>
      </p:grpSp>
      <p:grpSp>
        <p:nvGrpSpPr>
          <p:cNvPr id="573" name="Group 34"/>
          <p:cNvGrpSpPr/>
          <p:nvPr/>
        </p:nvGrpSpPr>
        <p:grpSpPr>
          <a:xfrm>
            <a:off x="1444680" y="3560400"/>
            <a:ext cx="966240" cy="534600"/>
            <a:chOff x="1444680" y="3560400"/>
            <a:chExt cx="966240" cy="534600"/>
          </a:xfrm>
        </p:grpSpPr>
        <p:sp>
          <p:nvSpPr>
            <p:cNvPr id="574" name="CustomShape 35"/>
            <p:cNvSpPr/>
            <p:nvPr/>
          </p:nvSpPr>
          <p:spPr>
            <a:xfrm>
              <a:off x="1444680" y="3563640"/>
              <a:ext cx="678960" cy="531360"/>
            </a:xfrm>
            <a:prstGeom prst="rect">
              <a:avLst/>
            </a:prstGeom>
            <a:solidFill>
              <a:srgbClr val="767689"/>
            </a:solidFill>
            <a:ln>
              <a:noFill/>
            </a:ln>
          </p:spPr>
          <p:style>
            <a:lnRef idx="0">
              <a:scrgbClr r="0" g="0" b="0"/>
            </a:lnRef>
            <a:fillRef idx="0">
              <a:scrgbClr r="0" g="0" b="0"/>
            </a:fillRef>
            <a:effectRef idx="0">
              <a:scrgbClr r="0" g="0" b="0"/>
            </a:effectRef>
            <a:fontRef idx="minor"/>
          </p:style>
        </p:sp>
        <p:sp>
          <p:nvSpPr>
            <p:cNvPr id="575" name="CustomShape 36"/>
            <p:cNvSpPr/>
            <p:nvPr/>
          </p:nvSpPr>
          <p:spPr>
            <a:xfrm>
              <a:off x="1864080" y="3560400"/>
              <a:ext cx="546840" cy="534600"/>
            </a:xfrm>
            <a:prstGeom prst="ellipse">
              <a:avLst/>
            </a:prstGeom>
            <a:solidFill>
              <a:srgbClr val="767689"/>
            </a:solidFill>
            <a:ln>
              <a:noFill/>
            </a:ln>
          </p:spPr>
          <p:style>
            <a:lnRef idx="0">
              <a:scrgbClr r="0" g="0" b="0"/>
            </a:lnRef>
            <a:fillRef idx="0">
              <a:scrgbClr r="0" g="0" b="0"/>
            </a:fillRef>
            <a:effectRef idx="0">
              <a:scrgbClr r="0" g="0" b="0"/>
            </a:effectRef>
            <a:fontRef idx="minor"/>
          </p:style>
        </p:sp>
      </p:grpSp>
      <p:sp>
        <p:nvSpPr>
          <p:cNvPr id="576" name="CustomShape 37"/>
          <p:cNvSpPr/>
          <p:nvPr/>
        </p:nvSpPr>
        <p:spPr>
          <a:xfrm>
            <a:off x="1964520" y="3648600"/>
            <a:ext cx="320760" cy="351000"/>
          </a:xfrm>
          <a:custGeom>
            <a:avLst/>
            <a:gdLst/>
            <a:ahLst/>
            <a:cxnLst/>
            <a:rect l="l" t="t" r="r" b="b"/>
            <a:pathLst>
              <a:path w="20348" h="21122">
                <a:moveTo>
                  <a:pt x="5797" y="5404"/>
                </a:moveTo>
                <a:cubicBezTo>
                  <a:pt x="5017" y="5404"/>
                  <a:pt x="4340" y="6046"/>
                  <a:pt x="4340" y="6788"/>
                </a:cubicBezTo>
                <a:cubicBezTo>
                  <a:pt x="4340" y="7579"/>
                  <a:pt x="5017" y="8172"/>
                  <a:pt x="5797" y="8172"/>
                </a:cubicBezTo>
                <a:cubicBezTo>
                  <a:pt x="6630" y="8172"/>
                  <a:pt x="7255" y="7579"/>
                  <a:pt x="7255" y="6788"/>
                </a:cubicBezTo>
                <a:cubicBezTo>
                  <a:pt x="7255" y="6046"/>
                  <a:pt x="6630" y="5404"/>
                  <a:pt x="5797" y="5404"/>
                </a:cubicBezTo>
                <a:close/>
                <a:moveTo>
                  <a:pt x="11106" y="3328"/>
                </a:moveTo>
                <a:cubicBezTo>
                  <a:pt x="10690" y="3328"/>
                  <a:pt x="10378" y="3625"/>
                  <a:pt x="10378" y="4020"/>
                </a:cubicBezTo>
                <a:cubicBezTo>
                  <a:pt x="10378" y="4366"/>
                  <a:pt x="10690" y="4712"/>
                  <a:pt x="11106" y="4712"/>
                </a:cubicBezTo>
                <a:cubicBezTo>
                  <a:pt x="11471" y="4712"/>
                  <a:pt x="11835" y="4366"/>
                  <a:pt x="11835" y="4020"/>
                </a:cubicBezTo>
                <a:cubicBezTo>
                  <a:pt x="11835" y="3625"/>
                  <a:pt x="11471" y="3328"/>
                  <a:pt x="11106" y="3328"/>
                </a:cubicBezTo>
                <a:close/>
                <a:moveTo>
                  <a:pt x="20267" y="12274"/>
                </a:moveTo>
                <a:cubicBezTo>
                  <a:pt x="19850" y="11681"/>
                  <a:pt x="18341" y="10100"/>
                  <a:pt x="18081" y="9704"/>
                </a:cubicBezTo>
                <a:cubicBezTo>
                  <a:pt x="17768" y="9358"/>
                  <a:pt x="17612" y="9062"/>
                  <a:pt x="17820" y="8716"/>
                </a:cubicBezTo>
                <a:cubicBezTo>
                  <a:pt x="17977" y="8370"/>
                  <a:pt x="18289" y="7579"/>
                  <a:pt x="17560" y="5700"/>
                </a:cubicBezTo>
                <a:cubicBezTo>
                  <a:pt x="16831" y="3822"/>
                  <a:pt x="15738" y="1203"/>
                  <a:pt x="11991" y="362"/>
                </a:cubicBezTo>
                <a:cubicBezTo>
                  <a:pt x="8296" y="-478"/>
                  <a:pt x="3247" y="-33"/>
                  <a:pt x="1165" y="3575"/>
                </a:cubicBezTo>
                <a:cubicBezTo>
                  <a:pt x="1165" y="3575"/>
                  <a:pt x="-969" y="6491"/>
                  <a:pt x="540" y="10544"/>
                </a:cubicBezTo>
                <a:cubicBezTo>
                  <a:pt x="2310" y="14054"/>
                  <a:pt x="4912" y="15191"/>
                  <a:pt x="2674" y="21122"/>
                </a:cubicBezTo>
                <a:cubicBezTo>
                  <a:pt x="13865" y="21122"/>
                  <a:pt x="13865" y="21122"/>
                  <a:pt x="13865" y="21122"/>
                </a:cubicBezTo>
                <a:cubicBezTo>
                  <a:pt x="13865" y="21122"/>
                  <a:pt x="13865" y="20084"/>
                  <a:pt x="14541" y="19738"/>
                </a:cubicBezTo>
                <a:cubicBezTo>
                  <a:pt x="15218" y="19392"/>
                  <a:pt x="15895" y="19491"/>
                  <a:pt x="16571" y="19540"/>
                </a:cubicBezTo>
                <a:cubicBezTo>
                  <a:pt x="17300" y="19639"/>
                  <a:pt x="18809" y="19590"/>
                  <a:pt x="18965" y="18601"/>
                </a:cubicBezTo>
                <a:cubicBezTo>
                  <a:pt x="19018" y="17959"/>
                  <a:pt x="18653" y="17415"/>
                  <a:pt x="18497" y="17069"/>
                </a:cubicBezTo>
                <a:cubicBezTo>
                  <a:pt x="18341" y="16673"/>
                  <a:pt x="18237" y="16426"/>
                  <a:pt x="18549" y="16179"/>
                </a:cubicBezTo>
                <a:cubicBezTo>
                  <a:pt x="18861" y="15932"/>
                  <a:pt x="18965" y="15537"/>
                  <a:pt x="18757" y="15388"/>
                </a:cubicBezTo>
                <a:cubicBezTo>
                  <a:pt x="18601" y="15240"/>
                  <a:pt x="18653" y="15191"/>
                  <a:pt x="18757" y="15042"/>
                </a:cubicBezTo>
                <a:cubicBezTo>
                  <a:pt x="18913" y="14944"/>
                  <a:pt x="18861" y="14499"/>
                  <a:pt x="18653" y="14153"/>
                </a:cubicBezTo>
                <a:cubicBezTo>
                  <a:pt x="18393" y="13807"/>
                  <a:pt x="18601" y="13312"/>
                  <a:pt x="19174" y="13312"/>
                </a:cubicBezTo>
                <a:cubicBezTo>
                  <a:pt x="19694" y="13263"/>
                  <a:pt x="20631" y="12868"/>
                  <a:pt x="20267" y="12274"/>
                </a:cubicBezTo>
                <a:close/>
                <a:moveTo>
                  <a:pt x="9441" y="7332"/>
                </a:moveTo>
                <a:cubicBezTo>
                  <a:pt x="9441" y="7381"/>
                  <a:pt x="9389" y="7480"/>
                  <a:pt x="9337" y="7480"/>
                </a:cubicBezTo>
                <a:cubicBezTo>
                  <a:pt x="8452" y="7628"/>
                  <a:pt x="8452" y="7628"/>
                  <a:pt x="8452" y="7628"/>
                </a:cubicBezTo>
                <a:cubicBezTo>
                  <a:pt x="8400" y="7727"/>
                  <a:pt x="8348" y="7875"/>
                  <a:pt x="8244" y="8024"/>
                </a:cubicBezTo>
                <a:cubicBezTo>
                  <a:pt x="8400" y="8221"/>
                  <a:pt x="8556" y="8419"/>
                  <a:pt x="8764" y="8617"/>
                </a:cubicBezTo>
                <a:cubicBezTo>
                  <a:pt x="8764" y="8666"/>
                  <a:pt x="8816" y="8716"/>
                  <a:pt x="8816" y="8765"/>
                </a:cubicBezTo>
                <a:cubicBezTo>
                  <a:pt x="8816" y="8765"/>
                  <a:pt x="8816" y="8814"/>
                  <a:pt x="8764" y="8864"/>
                </a:cubicBezTo>
                <a:cubicBezTo>
                  <a:pt x="8660" y="9012"/>
                  <a:pt x="8035" y="9655"/>
                  <a:pt x="7827" y="9655"/>
                </a:cubicBezTo>
                <a:cubicBezTo>
                  <a:pt x="7775" y="9655"/>
                  <a:pt x="7775" y="9655"/>
                  <a:pt x="7723" y="9605"/>
                </a:cubicBezTo>
                <a:cubicBezTo>
                  <a:pt x="7046" y="9111"/>
                  <a:pt x="7046" y="9111"/>
                  <a:pt x="7046" y="9111"/>
                </a:cubicBezTo>
                <a:cubicBezTo>
                  <a:pt x="6942" y="9210"/>
                  <a:pt x="6786" y="9259"/>
                  <a:pt x="6630" y="9309"/>
                </a:cubicBezTo>
                <a:cubicBezTo>
                  <a:pt x="6630" y="9556"/>
                  <a:pt x="6578" y="9852"/>
                  <a:pt x="6526" y="10149"/>
                </a:cubicBezTo>
                <a:cubicBezTo>
                  <a:pt x="6474" y="10198"/>
                  <a:pt x="6422" y="10248"/>
                  <a:pt x="6318" y="10248"/>
                </a:cubicBezTo>
                <a:cubicBezTo>
                  <a:pt x="5277" y="10248"/>
                  <a:pt x="5277" y="10248"/>
                  <a:pt x="5277" y="10248"/>
                </a:cubicBezTo>
                <a:cubicBezTo>
                  <a:pt x="5173" y="10248"/>
                  <a:pt x="5121" y="10198"/>
                  <a:pt x="5121" y="10149"/>
                </a:cubicBezTo>
                <a:cubicBezTo>
                  <a:pt x="4964" y="9309"/>
                  <a:pt x="4964" y="9309"/>
                  <a:pt x="4964" y="9309"/>
                </a:cubicBezTo>
                <a:cubicBezTo>
                  <a:pt x="4808" y="9259"/>
                  <a:pt x="4704" y="9210"/>
                  <a:pt x="4548" y="9160"/>
                </a:cubicBezTo>
                <a:cubicBezTo>
                  <a:pt x="3871" y="9605"/>
                  <a:pt x="3871" y="9605"/>
                  <a:pt x="3871" y="9605"/>
                </a:cubicBezTo>
                <a:cubicBezTo>
                  <a:pt x="3819" y="9655"/>
                  <a:pt x="3819" y="9655"/>
                  <a:pt x="3767" y="9655"/>
                </a:cubicBezTo>
                <a:cubicBezTo>
                  <a:pt x="3715" y="9655"/>
                  <a:pt x="3663" y="9655"/>
                  <a:pt x="3663" y="9605"/>
                </a:cubicBezTo>
                <a:cubicBezTo>
                  <a:pt x="3507" y="9506"/>
                  <a:pt x="2831" y="8913"/>
                  <a:pt x="2831" y="8765"/>
                </a:cubicBezTo>
                <a:cubicBezTo>
                  <a:pt x="2831" y="8716"/>
                  <a:pt x="2831" y="8666"/>
                  <a:pt x="2883" y="8666"/>
                </a:cubicBezTo>
                <a:cubicBezTo>
                  <a:pt x="3039" y="8419"/>
                  <a:pt x="3195" y="8221"/>
                  <a:pt x="3351" y="8024"/>
                </a:cubicBezTo>
                <a:cubicBezTo>
                  <a:pt x="3299" y="7875"/>
                  <a:pt x="3195" y="7727"/>
                  <a:pt x="3143" y="7579"/>
                </a:cubicBezTo>
                <a:cubicBezTo>
                  <a:pt x="2310" y="7480"/>
                  <a:pt x="2310" y="7480"/>
                  <a:pt x="2310" y="7480"/>
                </a:cubicBezTo>
                <a:cubicBezTo>
                  <a:pt x="2206" y="7430"/>
                  <a:pt x="2154" y="7381"/>
                  <a:pt x="2154" y="7282"/>
                </a:cubicBezTo>
                <a:cubicBezTo>
                  <a:pt x="2154" y="6294"/>
                  <a:pt x="2154" y="6294"/>
                  <a:pt x="2154" y="6294"/>
                </a:cubicBezTo>
                <a:cubicBezTo>
                  <a:pt x="2154" y="6244"/>
                  <a:pt x="2206" y="6145"/>
                  <a:pt x="2310" y="6145"/>
                </a:cubicBezTo>
                <a:cubicBezTo>
                  <a:pt x="3195" y="5997"/>
                  <a:pt x="3195" y="5997"/>
                  <a:pt x="3195" y="5997"/>
                </a:cubicBezTo>
                <a:cubicBezTo>
                  <a:pt x="3195" y="5849"/>
                  <a:pt x="3299" y="5750"/>
                  <a:pt x="3351" y="5602"/>
                </a:cubicBezTo>
                <a:cubicBezTo>
                  <a:pt x="3195" y="5404"/>
                  <a:pt x="3039" y="5157"/>
                  <a:pt x="2831" y="4959"/>
                </a:cubicBezTo>
                <a:cubicBezTo>
                  <a:pt x="2831" y="4959"/>
                  <a:pt x="2778" y="4910"/>
                  <a:pt x="2778" y="4860"/>
                </a:cubicBezTo>
                <a:cubicBezTo>
                  <a:pt x="2778" y="4811"/>
                  <a:pt x="2831" y="4811"/>
                  <a:pt x="2831" y="4761"/>
                </a:cubicBezTo>
                <a:cubicBezTo>
                  <a:pt x="2935" y="4613"/>
                  <a:pt x="3611" y="3971"/>
                  <a:pt x="3767" y="3971"/>
                </a:cubicBezTo>
                <a:cubicBezTo>
                  <a:pt x="3819" y="3971"/>
                  <a:pt x="3819" y="3971"/>
                  <a:pt x="3871" y="4020"/>
                </a:cubicBezTo>
                <a:cubicBezTo>
                  <a:pt x="4548" y="4465"/>
                  <a:pt x="4548" y="4465"/>
                  <a:pt x="4548" y="4465"/>
                </a:cubicBezTo>
                <a:cubicBezTo>
                  <a:pt x="4652" y="4415"/>
                  <a:pt x="4808" y="4366"/>
                  <a:pt x="4964" y="4317"/>
                </a:cubicBezTo>
                <a:cubicBezTo>
                  <a:pt x="5017" y="4020"/>
                  <a:pt x="5017" y="3723"/>
                  <a:pt x="5121" y="3476"/>
                </a:cubicBezTo>
                <a:cubicBezTo>
                  <a:pt x="5121" y="3377"/>
                  <a:pt x="5173" y="3328"/>
                  <a:pt x="5277" y="3328"/>
                </a:cubicBezTo>
                <a:cubicBezTo>
                  <a:pt x="6318" y="3328"/>
                  <a:pt x="6318" y="3328"/>
                  <a:pt x="6318" y="3328"/>
                </a:cubicBezTo>
                <a:cubicBezTo>
                  <a:pt x="6422" y="3328"/>
                  <a:pt x="6474" y="3427"/>
                  <a:pt x="6526" y="3476"/>
                </a:cubicBezTo>
                <a:cubicBezTo>
                  <a:pt x="6630" y="4317"/>
                  <a:pt x="6630" y="4317"/>
                  <a:pt x="6630" y="4317"/>
                </a:cubicBezTo>
                <a:cubicBezTo>
                  <a:pt x="6786" y="4366"/>
                  <a:pt x="6942" y="4415"/>
                  <a:pt x="7046" y="4465"/>
                </a:cubicBezTo>
                <a:cubicBezTo>
                  <a:pt x="7723" y="4020"/>
                  <a:pt x="7723" y="4020"/>
                  <a:pt x="7723" y="4020"/>
                </a:cubicBezTo>
                <a:cubicBezTo>
                  <a:pt x="7775" y="3971"/>
                  <a:pt x="7827" y="3971"/>
                  <a:pt x="7827" y="3971"/>
                </a:cubicBezTo>
                <a:cubicBezTo>
                  <a:pt x="7879" y="3971"/>
                  <a:pt x="7931" y="3971"/>
                  <a:pt x="7983" y="4020"/>
                </a:cubicBezTo>
                <a:cubicBezTo>
                  <a:pt x="8139" y="4119"/>
                  <a:pt x="8764" y="4712"/>
                  <a:pt x="8764" y="4860"/>
                </a:cubicBezTo>
                <a:cubicBezTo>
                  <a:pt x="8764" y="4910"/>
                  <a:pt x="8764" y="4959"/>
                  <a:pt x="8764" y="4959"/>
                </a:cubicBezTo>
                <a:cubicBezTo>
                  <a:pt x="8556" y="5157"/>
                  <a:pt x="8400" y="5354"/>
                  <a:pt x="8244" y="5602"/>
                </a:cubicBezTo>
                <a:cubicBezTo>
                  <a:pt x="8348" y="5750"/>
                  <a:pt x="8400" y="5898"/>
                  <a:pt x="8452" y="6046"/>
                </a:cubicBezTo>
                <a:cubicBezTo>
                  <a:pt x="9284" y="6145"/>
                  <a:pt x="9284" y="6145"/>
                  <a:pt x="9284" y="6145"/>
                </a:cubicBezTo>
                <a:cubicBezTo>
                  <a:pt x="9389" y="6145"/>
                  <a:pt x="9441" y="6244"/>
                  <a:pt x="9441" y="6294"/>
                </a:cubicBezTo>
                <a:lnTo>
                  <a:pt x="9441" y="7332"/>
                </a:lnTo>
                <a:close/>
                <a:moveTo>
                  <a:pt x="13292" y="4366"/>
                </a:moveTo>
                <a:cubicBezTo>
                  <a:pt x="13292" y="4465"/>
                  <a:pt x="12511" y="4514"/>
                  <a:pt x="12407" y="4564"/>
                </a:cubicBezTo>
                <a:cubicBezTo>
                  <a:pt x="12355" y="4663"/>
                  <a:pt x="12303" y="4761"/>
                  <a:pt x="12251" y="4811"/>
                </a:cubicBezTo>
                <a:cubicBezTo>
                  <a:pt x="12303" y="4910"/>
                  <a:pt x="12564" y="5453"/>
                  <a:pt x="12564" y="5552"/>
                </a:cubicBezTo>
                <a:cubicBezTo>
                  <a:pt x="12564" y="5602"/>
                  <a:pt x="12511" y="5602"/>
                  <a:pt x="12511" y="5602"/>
                </a:cubicBezTo>
                <a:cubicBezTo>
                  <a:pt x="12459" y="5651"/>
                  <a:pt x="11835" y="5997"/>
                  <a:pt x="11835" y="5997"/>
                </a:cubicBezTo>
                <a:cubicBezTo>
                  <a:pt x="11731" y="5997"/>
                  <a:pt x="11314" y="5453"/>
                  <a:pt x="11262" y="5354"/>
                </a:cubicBezTo>
                <a:cubicBezTo>
                  <a:pt x="11210" y="5354"/>
                  <a:pt x="11158" y="5404"/>
                  <a:pt x="11106" y="5404"/>
                </a:cubicBezTo>
                <a:cubicBezTo>
                  <a:pt x="11002" y="5404"/>
                  <a:pt x="10950" y="5354"/>
                  <a:pt x="10898" y="5354"/>
                </a:cubicBezTo>
                <a:cubicBezTo>
                  <a:pt x="10846" y="5453"/>
                  <a:pt x="10430" y="5997"/>
                  <a:pt x="10378" y="5997"/>
                </a:cubicBezTo>
                <a:cubicBezTo>
                  <a:pt x="10325" y="5997"/>
                  <a:pt x="9701" y="5651"/>
                  <a:pt x="9649" y="5602"/>
                </a:cubicBezTo>
                <a:cubicBezTo>
                  <a:pt x="9649" y="5602"/>
                  <a:pt x="9649" y="5602"/>
                  <a:pt x="9649" y="5552"/>
                </a:cubicBezTo>
                <a:cubicBezTo>
                  <a:pt x="9649" y="5453"/>
                  <a:pt x="9857" y="4910"/>
                  <a:pt x="9909" y="4811"/>
                </a:cubicBezTo>
                <a:cubicBezTo>
                  <a:pt x="9857" y="4761"/>
                  <a:pt x="9805" y="4663"/>
                  <a:pt x="9753" y="4564"/>
                </a:cubicBezTo>
                <a:cubicBezTo>
                  <a:pt x="9649" y="4514"/>
                  <a:pt x="8920" y="4465"/>
                  <a:pt x="8920" y="4366"/>
                </a:cubicBezTo>
                <a:cubicBezTo>
                  <a:pt x="8920" y="3625"/>
                  <a:pt x="8920" y="3625"/>
                  <a:pt x="8920" y="3625"/>
                </a:cubicBezTo>
                <a:cubicBezTo>
                  <a:pt x="8920" y="3526"/>
                  <a:pt x="9649" y="3476"/>
                  <a:pt x="9753" y="3427"/>
                </a:cubicBezTo>
                <a:cubicBezTo>
                  <a:pt x="9805" y="3377"/>
                  <a:pt x="9857" y="3279"/>
                  <a:pt x="9909" y="3180"/>
                </a:cubicBezTo>
                <a:cubicBezTo>
                  <a:pt x="9857" y="3081"/>
                  <a:pt x="9649" y="2537"/>
                  <a:pt x="9649" y="2438"/>
                </a:cubicBezTo>
                <a:cubicBezTo>
                  <a:pt x="9649" y="2389"/>
                  <a:pt x="9649" y="2389"/>
                  <a:pt x="9649" y="2389"/>
                </a:cubicBezTo>
                <a:cubicBezTo>
                  <a:pt x="9701" y="2339"/>
                  <a:pt x="10325" y="1993"/>
                  <a:pt x="10378" y="1993"/>
                </a:cubicBezTo>
                <a:cubicBezTo>
                  <a:pt x="10430" y="1993"/>
                  <a:pt x="10846" y="2537"/>
                  <a:pt x="10898" y="2636"/>
                </a:cubicBezTo>
                <a:cubicBezTo>
                  <a:pt x="10950" y="2636"/>
                  <a:pt x="11002" y="2636"/>
                  <a:pt x="11106" y="2636"/>
                </a:cubicBezTo>
                <a:cubicBezTo>
                  <a:pt x="11158" y="2636"/>
                  <a:pt x="11210" y="2636"/>
                  <a:pt x="11262" y="2636"/>
                </a:cubicBezTo>
                <a:cubicBezTo>
                  <a:pt x="11418" y="2389"/>
                  <a:pt x="11575" y="2191"/>
                  <a:pt x="11783" y="1993"/>
                </a:cubicBezTo>
                <a:cubicBezTo>
                  <a:pt x="11835" y="1993"/>
                  <a:pt x="11835" y="1993"/>
                  <a:pt x="11835" y="1993"/>
                </a:cubicBezTo>
                <a:cubicBezTo>
                  <a:pt x="11835" y="1993"/>
                  <a:pt x="12459" y="2339"/>
                  <a:pt x="12511" y="2389"/>
                </a:cubicBezTo>
                <a:cubicBezTo>
                  <a:pt x="12511" y="2389"/>
                  <a:pt x="12564" y="2389"/>
                  <a:pt x="12564" y="2438"/>
                </a:cubicBezTo>
                <a:cubicBezTo>
                  <a:pt x="12564" y="2537"/>
                  <a:pt x="12303" y="3081"/>
                  <a:pt x="12251" y="3180"/>
                </a:cubicBezTo>
                <a:cubicBezTo>
                  <a:pt x="12303" y="3279"/>
                  <a:pt x="12355" y="3377"/>
                  <a:pt x="12407" y="3427"/>
                </a:cubicBezTo>
                <a:cubicBezTo>
                  <a:pt x="12511" y="3476"/>
                  <a:pt x="13292" y="3526"/>
                  <a:pt x="13292" y="3625"/>
                </a:cubicBezTo>
                <a:lnTo>
                  <a:pt x="13292" y="4366"/>
                </a:lnTo>
                <a:close/>
              </a:path>
            </a:pathLst>
          </a:custGeom>
          <a:solidFill>
            <a:srgbClr val="FFFFFF"/>
          </a:solidFill>
          <a:ln w="12600">
            <a:noFill/>
          </a:ln>
        </p:spPr>
        <p:style>
          <a:lnRef idx="0">
            <a:scrgbClr r="0" g="0" b="0"/>
          </a:lnRef>
          <a:fillRef idx="0">
            <a:scrgbClr r="0" g="0" b="0"/>
          </a:fillRef>
          <a:effectRef idx="0">
            <a:scrgbClr r="0" g="0" b="0"/>
          </a:effectRef>
          <a:fontRef idx="minor"/>
        </p:style>
      </p:sp>
      <p:grpSp>
        <p:nvGrpSpPr>
          <p:cNvPr id="577" name="Group 38"/>
          <p:cNvGrpSpPr/>
          <p:nvPr/>
        </p:nvGrpSpPr>
        <p:grpSpPr>
          <a:xfrm>
            <a:off x="4664160" y="799560"/>
            <a:ext cx="670320" cy="531360"/>
            <a:chOff x="4664160" y="799560"/>
            <a:chExt cx="670320" cy="531360"/>
          </a:xfrm>
        </p:grpSpPr>
        <p:sp>
          <p:nvSpPr>
            <p:cNvPr id="580" name="CustomShape 41"/>
            <p:cNvSpPr/>
            <p:nvPr/>
          </p:nvSpPr>
          <p:spPr>
            <a:xfrm>
              <a:off x="4664160" y="799560"/>
              <a:ext cx="670320" cy="531360"/>
            </a:xfrm>
            <a:prstGeom prst="ellipse">
              <a:avLst/>
            </a:prstGeom>
            <a:noFill/>
            <a:ln>
              <a:noFill/>
            </a:ln>
          </p:spPr>
          <p:style>
            <a:lnRef idx="0">
              <a:scrgbClr r="0" g="0" b="0"/>
            </a:lnRef>
            <a:fillRef idx="0">
              <a:scrgbClr r="0" g="0" b="0"/>
            </a:fillRef>
            <a:effectRef idx="0">
              <a:scrgbClr r="0" g="0" b="0"/>
            </a:effectRef>
            <a:fontRef idx="minor"/>
          </p:style>
        </p:sp>
        <p:pic>
          <p:nvPicPr>
            <p:cNvPr id="581" name="Image 117"/>
            <p:cNvPicPr/>
            <p:nvPr/>
          </p:nvPicPr>
          <p:blipFill>
            <a:blip r:embed="rId4"/>
            <a:stretch/>
          </p:blipFill>
          <p:spPr>
            <a:xfrm>
              <a:off x="4777200" y="873720"/>
              <a:ext cx="388800" cy="407160"/>
            </a:xfrm>
            <a:prstGeom prst="rect">
              <a:avLst/>
            </a:prstGeom>
            <a:ln>
              <a:noFill/>
            </a:ln>
          </p:spPr>
        </p:pic>
      </p:grpSp>
      <p:grpSp>
        <p:nvGrpSpPr>
          <p:cNvPr id="582" name="Group 42"/>
          <p:cNvGrpSpPr/>
          <p:nvPr/>
        </p:nvGrpSpPr>
        <p:grpSpPr>
          <a:xfrm>
            <a:off x="8265600" y="-9360"/>
            <a:ext cx="877320" cy="11157120"/>
            <a:chOff x="8265600" y="-9360"/>
            <a:chExt cx="877320" cy="11157120"/>
          </a:xfrm>
        </p:grpSpPr>
        <p:grpSp>
          <p:nvGrpSpPr>
            <p:cNvPr id="583" name="Group 43"/>
            <p:cNvGrpSpPr/>
            <p:nvPr/>
          </p:nvGrpSpPr>
          <p:grpSpPr>
            <a:xfrm>
              <a:off x="8265600" y="8357760"/>
              <a:ext cx="877320" cy="2790000"/>
              <a:chOff x="8265600" y="8357760"/>
              <a:chExt cx="877320" cy="2790000"/>
            </a:xfrm>
          </p:grpSpPr>
          <p:sp>
            <p:nvSpPr>
              <p:cNvPr id="584" name="CustomShape 44"/>
              <p:cNvSpPr/>
              <p:nvPr/>
            </p:nvSpPr>
            <p:spPr>
              <a:xfrm rot="16200000">
                <a:off x="7492320" y="9497160"/>
                <a:ext cx="2789640" cy="511560"/>
              </a:xfrm>
              <a:custGeom>
                <a:avLst/>
                <a:gdLst/>
                <a:ahLst/>
                <a:cxnLst/>
                <a:rect l="l" t="t" r="r" b="b"/>
                <a:pathLst>
                  <a:path w="4721" h="1149">
                    <a:moveTo>
                      <a:pt x="3442" y="951"/>
                    </a:moveTo>
                    <a:lnTo>
                      <a:pt x="3442" y="951"/>
                    </a:lnTo>
                    <a:cubicBezTo>
                      <a:pt x="3442" y="929"/>
                      <a:pt x="3431" y="919"/>
                      <a:pt x="3409" y="919"/>
                    </a:cubicBezTo>
                    <a:lnTo>
                      <a:pt x="3409" y="919"/>
                    </a:lnTo>
                    <a:cubicBezTo>
                      <a:pt x="3387" y="919"/>
                      <a:pt x="3377" y="929"/>
                      <a:pt x="3377" y="951"/>
                    </a:cubicBezTo>
                    <a:lnTo>
                      <a:pt x="3377" y="951"/>
                    </a:lnTo>
                    <a:cubicBezTo>
                      <a:pt x="3377" y="973"/>
                      <a:pt x="3387" y="984"/>
                      <a:pt x="3409" y="984"/>
                    </a:cubicBezTo>
                    <a:lnTo>
                      <a:pt x="3409" y="984"/>
                    </a:lnTo>
                    <a:cubicBezTo>
                      <a:pt x="3431" y="984"/>
                      <a:pt x="3442" y="973"/>
                      <a:pt x="3442" y="951"/>
                    </a:cubicBezTo>
                    <a:close/>
                    <a:moveTo>
                      <a:pt x="1869" y="951"/>
                    </a:moveTo>
                    <a:lnTo>
                      <a:pt x="1869" y="951"/>
                    </a:lnTo>
                    <a:cubicBezTo>
                      <a:pt x="1869" y="929"/>
                      <a:pt x="1858" y="919"/>
                      <a:pt x="1836" y="919"/>
                    </a:cubicBezTo>
                    <a:lnTo>
                      <a:pt x="1836" y="919"/>
                    </a:lnTo>
                    <a:cubicBezTo>
                      <a:pt x="1814" y="919"/>
                      <a:pt x="1803" y="929"/>
                      <a:pt x="1803" y="951"/>
                    </a:cubicBezTo>
                    <a:lnTo>
                      <a:pt x="1803" y="951"/>
                    </a:lnTo>
                    <a:cubicBezTo>
                      <a:pt x="1803" y="973"/>
                      <a:pt x="1814" y="984"/>
                      <a:pt x="1836" y="984"/>
                    </a:cubicBezTo>
                    <a:lnTo>
                      <a:pt x="1836" y="984"/>
                    </a:lnTo>
                    <a:cubicBezTo>
                      <a:pt x="1858" y="984"/>
                      <a:pt x="1869" y="973"/>
                      <a:pt x="1869" y="951"/>
                    </a:cubicBezTo>
                    <a:close/>
                    <a:moveTo>
                      <a:pt x="295" y="951"/>
                    </a:moveTo>
                    <a:lnTo>
                      <a:pt x="295" y="951"/>
                    </a:lnTo>
                    <a:cubicBezTo>
                      <a:pt x="295" y="929"/>
                      <a:pt x="285" y="919"/>
                      <a:pt x="263" y="919"/>
                    </a:cubicBezTo>
                    <a:lnTo>
                      <a:pt x="263" y="919"/>
                    </a:lnTo>
                    <a:cubicBezTo>
                      <a:pt x="241" y="919"/>
                      <a:pt x="230" y="929"/>
                      <a:pt x="230" y="951"/>
                    </a:cubicBezTo>
                    <a:lnTo>
                      <a:pt x="230" y="951"/>
                    </a:lnTo>
                    <a:cubicBezTo>
                      <a:pt x="230" y="973"/>
                      <a:pt x="241" y="984"/>
                      <a:pt x="263" y="984"/>
                    </a:cubicBezTo>
                    <a:lnTo>
                      <a:pt x="263" y="984"/>
                    </a:lnTo>
                    <a:cubicBezTo>
                      <a:pt x="285" y="984"/>
                      <a:pt x="295" y="973"/>
                      <a:pt x="295" y="951"/>
                    </a:cubicBezTo>
                    <a:close/>
                    <a:moveTo>
                      <a:pt x="4261" y="33"/>
                    </a:moveTo>
                    <a:lnTo>
                      <a:pt x="4720" y="492"/>
                    </a:lnTo>
                    <a:lnTo>
                      <a:pt x="4720" y="623"/>
                    </a:lnTo>
                    <a:lnTo>
                      <a:pt x="4524" y="427"/>
                    </a:lnTo>
                    <a:lnTo>
                      <a:pt x="4458" y="361"/>
                    </a:lnTo>
                    <a:lnTo>
                      <a:pt x="4393" y="295"/>
                    </a:lnTo>
                    <a:lnTo>
                      <a:pt x="4261" y="165"/>
                    </a:lnTo>
                    <a:lnTo>
                      <a:pt x="4261" y="165"/>
                    </a:lnTo>
                    <a:cubicBezTo>
                      <a:pt x="4240" y="142"/>
                      <a:pt x="4218" y="132"/>
                      <a:pt x="4196" y="132"/>
                    </a:cubicBezTo>
                    <a:lnTo>
                      <a:pt x="4196" y="132"/>
                    </a:lnTo>
                    <a:cubicBezTo>
                      <a:pt x="4174" y="132"/>
                      <a:pt x="4153" y="142"/>
                      <a:pt x="4131" y="165"/>
                    </a:cubicBezTo>
                    <a:lnTo>
                      <a:pt x="4000" y="295"/>
                    </a:lnTo>
                    <a:lnTo>
                      <a:pt x="3933" y="361"/>
                    </a:lnTo>
                    <a:lnTo>
                      <a:pt x="3868" y="427"/>
                    </a:lnTo>
                    <a:lnTo>
                      <a:pt x="3672" y="623"/>
                    </a:lnTo>
                    <a:lnTo>
                      <a:pt x="3606" y="688"/>
                    </a:lnTo>
                    <a:lnTo>
                      <a:pt x="3541" y="755"/>
                    </a:lnTo>
                    <a:lnTo>
                      <a:pt x="3541" y="755"/>
                    </a:lnTo>
                    <a:cubicBezTo>
                      <a:pt x="3519" y="777"/>
                      <a:pt x="3508" y="798"/>
                      <a:pt x="3508" y="820"/>
                    </a:cubicBezTo>
                    <a:lnTo>
                      <a:pt x="3508" y="820"/>
                    </a:lnTo>
                    <a:cubicBezTo>
                      <a:pt x="3508" y="842"/>
                      <a:pt x="3519" y="863"/>
                      <a:pt x="3541" y="886"/>
                    </a:cubicBezTo>
                    <a:lnTo>
                      <a:pt x="3541" y="886"/>
                    </a:lnTo>
                    <a:cubicBezTo>
                      <a:pt x="3562" y="908"/>
                      <a:pt x="3573" y="929"/>
                      <a:pt x="3573" y="951"/>
                    </a:cubicBezTo>
                    <a:lnTo>
                      <a:pt x="3573" y="951"/>
                    </a:lnTo>
                    <a:cubicBezTo>
                      <a:pt x="3573" y="973"/>
                      <a:pt x="3562" y="995"/>
                      <a:pt x="3541" y="1016"/>
                    </a:cubicBezTo>
                    <a:lnTo>
                      <a:pt x="3541" y="1016"/>
                    </a:lnTo>
                    <a:cubicBezTo>
                      <a:pt x="3519" y="1039"/>
                      <a:pt x="3502" y="1065"/>
                      <a:pt x="3491" y="1098"/>
                    </a:cubicBezTo>
                    <a:lnTo>
                      <a:pt x="3491" y="1098"/>
                    </a:lnTo>
                    <a:cubicBezTo>
                      <a:pt x="3481" y="1132"/>
                      <a:pt x="3453" y="1148"/>
                      <a:pt x="3409" y="1148"/>
                    </a:cubicBezTo>
                    <a:lnTo>
                      <a:pt x="3409" y="1148"/>
                    </a:lnTo>
                    <a:cubicBezTo>
                      <a:pt x="3365" y="1148"/>
                      <a:pt x="3339" y="1132"/>
                      <a:pt x="3327" y="1098"/>
                    </a:cubicBezTo>
                    <a:lnTo>
                      <a:pt x="3327" y="1098"/>
                    </a:lnTo>
                    <a:cubicBezTo>
                      <a:pt x="3316" y="1065"/>
                      <a:pt x="3300" y="1039"/>
                      <a:pt x="3278" y="1016"/>
                    </a:cubicBezTo>
                    <a:lnTo>
                      <a:pt x="3278" y="1016"/>
                    </a:lnTo>
                    <a:cubicBezTo>
                      <a:pt x="3256" y="995"/>
                      <a:pt x="3245" y="973"/>
                      <a:pt x="3245" y="951"/>
                    </a:cubicBezTo>
                    <a:lnTo>
                      <a:pt x="3245" y="951"/>
                    </a:lnTo>
                    <a:cubicBezTo>
                      <a:pt x="3245" y="929"/>
                      <a:pt x="3256" y="908"/>
                      <a:pt x="3278" y="886"/>
                    </a:cubicBezTo>
                    <a:lnTo>
                      <a:pt x="3278" y="886"/>
                    </a:lnTo>
                    <a:cubicBezTo>
                      <a:pt x="3300" y="863"/>
                      <a:pt x="3312" y="842"/>
                      <a:pt x="3312" y="820"/>
                    </a:cubicBezTo>
                    <a:lnTo>
                      <a:pt x="3312" y="820"/>
                    </a:lnTo>
                    <a:cubicBezTo>
                      <a:pt x="3312" y="798"/>
                      <a:pt x="3300" y="777"/>
                      <a:pt x="3278" y="755"/>
                    </a:cubicBezTo>
                    <a:lnTo>
                      <a:pt x="3213" y="688"/>
                    </a:lnTo>
                    <a:lnTo>
                      <a:pt x="3148" y="623"/>
                    </a:lnTo>
                    <a:lnTo>
                      <a:pt x="3081" y="558"/>
                    </a:lnTo>
                    <a:lnTo>
                      <a:pt x="3016" y="492"/>
                    </a:lnTo>
                    <a:lnTo>
                      <a:pt x="2950" y="427"/>
                    </a:lnTo>
                    <a:lnTo>
                      <a:pt x="2885" y="361"/>
                    </a:lnTo>
                    <a:lnTo>
                      <a:pt x="2820" y="295"/>
                    </a:lnTo>
                    <a:lnTo>
                      <a:pt x="2754" y="230"/>
                    </a:lnTo>
                    <a:lnTo>
                      <a:pt x="2688" y="165"/>
                    </a:lnTo>
                    <a:lnTo>
                      <a:pt x="2688" y="165"/>
                    </a:lnTo>
                    <a:cubicBezTo>
                      <a:pt x="2667" y="142"/>
                      <a:pt x="2645" y="132"/>
                      <a:pt x="2623" y="132"/>
                    </a:cubicBezTo>
                    <a:lnTo>
                      <a:pt x="2623" y="132"/>
                    </a:lnTo>
                    <a:cubicBezTo>
                      <a:pt x="2601" y="132"/>
                      <a:pt x="2579" y="142"/>
                      <a:pt x="2557" y="165"/>
                    </a:cubicBezTo>
                    <a:lnTo>
                      <a:pt x="2492" y="230"/>
                    </a:lnTo>
                    <a:lnTo>
                      <a:pt x="2426" y="295"/>
                    </a:lnTo>
                    <a:lnTo>
                      <a:pt x="2230" y="492"/>
                    </a:lnTo>
                    <a:lnTo>
                      <a:pt x="2164" y="558"/>
                    </a:lnTo>
                    <a:lnTo>
                      <a:pt x="2098" y="623"/>
                    </a:lnTo>
                    <a:lnTo>
                      <a:pt x="1967" y="755"/>
                    </a:lnTo>
                    <a:lnTo>
                      <a:pt x="1967" y="755"/>
                    </a:lnTo>
                    <a:cubicBezTo>
                      <a:pt x="1945" y="777"/>
                      <a:pt x="1934" y="798"/>
                      <a:pt x="1934" y="820"/>
                    </a:cubicBezTo>
                    <a:lnTo>
                      <a:pt x="1934" y="820"/>
                    </a:lnTo>
                    <a:cubicBezTo>
                      <a:pt x="1934" y="842"/>
                      <a:pt x="1945" y="863"/>
                      <a:pt x="1967" y="886"/>
                    </a:cubicBezTo>
                    <a:lnTo>
                      <a:pt x="1967" y="886"/>
                    </a:lnTo>
                    <a:cubicBezTo>
                      <a:pt x="1989" y="908"/>
                      <a:pt x="2000" y="929"/>
                      <a:pt x="2000" y="951"/>
                    </a:cubicBezTo>
                    <a:lnTo>
                      <a:pt x="2000" y="951"/>
                    </a:lnTo>
                    <a:cubicBezTo>
                      <a:pt x="2000" y="973"/>
                      <a:pt x="1989" y="995"/>
                      <a:pt x="1967" y="1016"/>
                    </a:cubicBezTo>
                    <a:lnTo>
                      <a:pt x="1967" y="1016"/>
                    </a:lnTo>
                    <a:cubicBezTo>
                      <a:pt x="1945" y="1039"/>
                      <a:pt x="1929" y="1065"/>
                      <a:pt x="1918" y="1098"/>
                    </a:cubicBezTo>
                    <a:lnTo>
                      <a:pt x="1918" y="1098"/>
                    </a:lnTo>
                    <a:cubicBezTo>
                      <a:pt x="1907" y="1132"/>
                      <a:pt x="1880" y="1148"/>
                      <a:pt x="1836" y="1148"/>
                    </a:cubicBezTo>
                    <a:lnTo>
                      <a:pt x="1836" y="1148"/>
                    </a:lnTo>
                    <a:cubicBezTo>
                      <a:pt x="1792" y="1148"/>
                      <a:pt x="1765" y="1132"/>
                      <a:pt x="1754" y="1098"/>
                    </a:cubicBezTo>
                    <a:lnTo>
                      <a:pt x="1754" y="1098"/>
                    </a:lnTo>
                    <a:cubicBezTo>
                      <a:pt x="1743" y="1065"/>
                      <a:pt x="1727" y="1039"/>
                      <a:pt x="1705" y="1016"/>
                    </a:cubicBezTo>
                    <a:lnTo>
                      <a:pt x="1705" y="1016"/>
                    </a:lnTo>
                    <a:cubicBezTo>
                      <a:pt x="1683" y="995"/>
                      <a:pt x="1672" y="973"/>
                      <a:pt x="1672" y="951"/>
                    </a:cubicBezTo>
                    <a:lnTo>
                      <a:pt x="1672" y="951"/>
                    </a:lnTo>
                    <a:cubicBezTo>
                      <a:pt x="1672" y="929"/>
                      <a:pt x="1683" y="908"/>
                      <a:pt x="1705" y="886"/>
                    </a:cubicBezTo>
                    <a:lnTo>
                      <a:pt x="1705" y="886"/>
                    </a:lnTo>
                    <a:cubicBezTo>
                      <a:pt x="1727" y="863"/>
                      <a:pt x="1738" y="842"/>
                      <a:pt x="1738" y="820"/>
                    </a:cubicBezTo>
                    <a:lnTo>
                      <a:pt x="1738" y="820"/>
                    </a:lnTo>
                    <a:cubicBezTo>
                      <a:pt x="1738" y="798"/>
                      <a:pt x="1727" y="777"/>
                      <a:pt x="1705" y="755"/>
                    </a:cubicBezTo>
                    <a:lnTo>
                      <a:pt x="1115" y="165"/>
                    </a:lnTo>
                    <a:lnTo>
                      <a:pt x="1115" y="165"/>
                    </a:lnTo>
                    <a:cubicBezTo>
                      <a:pt x="1093" y="142"/>
                      <a:pt x="1072" y="132"/>
                      <a:pt x="1050" y="132"/>
                    </a:cubicBezTo>
                    <a:lnTo>
                      <a:pt x="1050" y="132"/>
                    </a:lnTo>
                    <a:cubicBezTo>
                      <a:pt x="1028" y="132"/>
                      <a:pt x="1006" y="142"/>
                      <a:pt x="983" y="165"/>
                    </a:cubicBezTo>
                    <a:lnTo>
                      <a:pt x="918" y="230"/>
                    </a:lnTo>
                    <a:lnTo>
                      <a:pt x="853" y="295"/>
                    </a:lnTo>
                    <a:lnTo>
                      <a:pt x="787" y="361"/>
                    </a:lnTo>
                    <a:lnTo>
                      <a:pt x="722" y="427"/>
                    </a:lnTo>
                    <a:lnTo>
                      <a:pt x="656" y="492"/>
                    </a:lnTo>
                    <a:lnTo>
                      <a:pt x="590" y="558"/>
                    </a:lnTo>
                    <a:lnTo>
                      <a:pt x="525" y="623"/>
                    </a:lnTo>
                    <a:lnTo>
                      <a:pt x="459" y="688"/>
                    </a:lnTo>
                    <a:lnTo>
                      <a:pt x="394" y="755"/>
                    </a:lnTo>
                    <a:lnTo>
                      <a:pt x="394" y="755"/>
                    </a:lnTo>
                    <a:cubicBezTo>
                      <a:pt x="372" y="777"/>
                      <a:pt x="361" y="798"/>
                      <a:pt x="361" y="820"/>
                    </a:cubicBezTo>
                    <a:lnTo>
                      <a:pt x="361" y="820"/>
                    </a:lnTo>
                    <a:cubicBezTo>
                      <a:pt x="361" y="842"/>
                      <a:pt x="372" y="863"/>
                      <a:pt x="394" y="886"/>
                    </a:cubicBezTo>
                    <a:lnTo>
                      <a:pt x="394" y="886"/>
                    </a:lnTo>
                    <a:cubicBezTo>
                      <a:pt x="416" y="908"/>
                      <a:pt x="427" y="929"/>
                      <a:pt x="427" y="951"/>
                    </a:cubicBezTo>
                    <a:lnTo>
                      <a:pt x="427" y="951"/>
                    </a:lnTo>
                    <a:cubicBezTo>
                      <a:pt x="427" y="973"/>
                      <a:pt x="416" y="995"/>
                      <a:pt x="394" y="1016"/>
                    </a:cubicBezTo>
                    <a:lnTo>
                      <a:pt x="394" y="1016"/>
                    </a:lnTo>
                    <a:cubicBezTo>
                      <a:pt x="372" y="1039"/>
                      <a:pt x="356" y="1065"/>
                      <a:pt x="344" y="1098"/>
                    </a:cubicBezTo>
                    <a:lnTo>
                      <a:pt x="344" y="1098"/>
                    </a:lnTo>
                    <a:cubicBezTo>
                      <a:pt x="334" y="1132"/>
                      <a:pt x="306" y="1148"/>
                      <a:pt x="263" y="1148"/>
                    </a:cubicBezTo>
                    <a:lnTo>
                      <a:pt x="263" y="1148"/>
                    </a:lnTo>
                    <a:cubicBezTo>
                      <a:pt x="219" y="1148"/>
                      <a:pt x="192" y="1132"/>
                      <a:pt x="181" y="1098"/>
                    </a:cubicBezTo>
                    <a:lnTo>
                      <a:pt x="181" y="1098"/>
                    </a:lnTo>
                    <a:cubicBezTo>
                      <a:pt x="170" y="1065"/>
                      <a:pt x="154" y="1039"/>
                      <a:pt x="131" y="1016"/>
                    </a:cubicBezTo>
                    <a:lnTo>
                      <a:pt x="131" y="1016"/>
                    </a:lnTo>
                    <a:cubicBezTo>
                      <a:pt x="110" y="995"/>
                      <a:pt x="99" y="973"/>
                      <a:pt x="99" y="951"/>
                    </a:cubicBezTo>
                    <a:lnTo>
                      <a:pt x="99" y="951"/>
                    </a:lnTo>
                    <a:cubicBezTo>
                      <a:pt x="99" y="929"/>
                      <a:pt x="110" y="908"/>
                      <a:pt x="131" y="886"/>
                    </a:cubicBezTo>
                    <a:lnTo>
                      <a:pt x="131" y="886"/>
                    </a:lnTo>
                    <a:cubicBezTo>
                      <a:pt x="154" y="863"/>
                      <a:pt x="164" y="842"/>
                      <a:pt x="164" y="820"/>
                    </a:cubicBezTo>
                    <a:lnTo>
                      <a:pt x="164" y="820"/>
                    </a:lnTo>
                    <a:cubicBezTo>
                      <a:pt x="164" y="798"/>
                      <a:pt x="154" y="777"/>
                      <a:pt x="131" y="755"/>
                    </a:cubicBezTo>
                    <a:lnTo>
                      <a:pt x="66" y="688"/>
                    </a:lnTo>
                    <a:lnTo>
                      <a:pt x="0" y="623"/>
                    </a:lnTo>
                    <a:lnTo>
                      <a:pt x="0" y="492"/>
                    </a:lnTo>
                    <a:lnTo>
                      <a:pt x="131" y="623"/>
                    </a:lnTo>
                    <a:lnTo>
                      <a:pt x="198" y="688"/>
                    </a:lnTo>
                    <a:lnTo>
                      <a:pt x="198" y="688"/>
                    </a:lnTo>
                    <a:cubicBezTo>
                      <a:pt x="219" y="711"/>
                      <a:pt x="241" y="722"/>
                      <a:pt x="263" y="722"/>
                    </a:cubicBezTo>
                    <a:lnTo>
                      <a:pt x="263" y="722"/>
                    </a:lnTo>
                    <a:cubicBezTo>
                      <a:pt x="285" y="722"/>
                      <a:pt x="306" y="711"/>
                      <a:pt x="328" y="688"/>
                    </a:cubicBezTo>
                    <a:lnTo>
                      <a:pt x="394" y="623"/>
                    </a:lnTo>
                    <a:lnTo>
                      <a:pt x="590" y="427"/>
                    </a:lnTo>
                    <a:lnTo>
                      <a:pt x="656" y="361"/>
                    </a:lnTo>
                    <a:lnTo>
                      <a:pt x="722" y="295"/>
                    </a:lnTo>
                    <a:lnTo>
                      <a:pt x="918" y="99"/>
                    </a:lnTo>
                    <a:lnTo>
                      <a:pt x="983" y="33"/>
                    </a:lnTo>
                    <a:lnTo>
                      <a:pt x="983" y="33"/>
                    </a:lnTo>
                    <a:cubicBezTo>
                      <a:pt x="1006" y="11"/>
                      <a:pt x="1028" y="0"/>
                      <a:pt x="1050" y="0"/>
                    </a:cubicBezTo>
                    <a:lnTo>
                      <a:pt x="1050" y="0"/>
                    </a:lnTo>
                    <a:cubicBezTo>
                      <a:pt x="1072" y="0"/>
                      <a:pt x="1093" y="11"/>
                      <a:pt x="1115" y="33"/>
                    </a:cubicBezTo>
                    <a:lnTo>
                      <a:pt x="1246" y="165"/>
                    </a:lnTo>
                    <a:lnTo>
                      <a:pt x="1311" y="230"/>
                    </a:lnTo>
                    <a:lnTo>
                      <a:pt x="1378" y="295"/>
                    </a:lnTo>
                    <a:lnTo>
                      <a:pt x="1574" y="492"/>
                    </a:lnTo>
                    <a:lnTo>
                      <a:pt x="1639" y="558"/>
                    </a:lnTo>
                    <a:lnTo>
                      <a:pt x="1705" y="623"/>
                    </a:lnTo>
                    <a:lnTo>
                      <a:pt x="1771" y="688"/>
                    </a:lnTo>
                    <a:lnTo>
                      <a:pt x="1771" y="688"/>
                    </a:lnTo>
                    <a:cubicBezTo>
                      <a:pt x="1792" y="711"/>
                      <a:pt x="1814" y="722"/>
                      <a:pt x="1836" y="722"/>
                    </a:cubicBezTo>
                    <a:lnTo>
                      <a:pt x="1836" y="722"/>
                    </a:lnTo>
                    <a:cubicBezTo>
                      <a:pt x="1858" y="722"/>
                      <a:pt x="1880" y="711"/>
                      <a:pt x="1901" y="688"/>
                    </a:cubicBezTo>
                    <a:lnTo>
                      <a:pt x="1967" y="623"/>
                    </a:lnTo>
                    <a:lnTo>
                      <a:pt x="2033" y="558"/>
                    </a:lnTo>
                    <a:lnTo>
                      <a:pt x="2098" y="492"/>
                    </a:lnTo>
                    <a:lnTo>
                      <a:pt x="2164" y="427"/>
                    </a:lnTo>
                    <a:lnTo>
                      <a:pt x="2230" y="361"/>
                    </a:lnTo>
                    <a:lnTo>
                      <a:pt x="2295" y="295"/>
                    </a:lnTo>
                    <a:lnTo>
                      <a:pt x="2361" y="230"/>
                    </a:lnTo>
                    <a:lnTo>
                      <a:pt x="2426" y="165"/>
                    </a:lnTo>
                    <a:lnTo>
                      <a:pt x="2492" y="99"/>
                    </a:lnTo>
                    <a:lnTo>
                      <a:pt x="2557" y="33"/>
                    </a:lnTo>
                    <a:lnTo>
                      <a:pt x="2557" y="33"/>
                    </a:lnTo>
                    <a:cubicBezTo>
                      <a:pt x="2579" y="11"/>
                      <a:pt x="2601" y="0"/>
                      <a:pt x="2623" y="0"/>
                    </a:cubicBezTo>
                    <a:lnTo>
                      <a:pt x="2623" y="0"/>
                    </a:lnTo>
                    <a:cubicBezTo>
                      <a:pt x="2645" y="0"/>
                      <a:pt x="2667" y="11"/>
                      <a:pt x="2688" y="33"/>
                    </a:cubicBezTo>
                    <a:lnTo>
                      <a:pt x="2754" y="99"/>
                    </a:lnTo>
                    <a:lnTo>
                      <a:pt x="2820" y="165"/>
                    </a:lnTo>
                    <a:lnTo>
                      <a:pt x="2885" y="230"/>
                    </a:lnTo>
                    <a:lnTo>
                      <a:pt x="2950" y="295"/>
                    </a:lnTo>
                    <a:lnTo>
                      <a:pt x="3016" y="361"/>
                    </a:lnTo>
                    <a:lnTo>
                      <a:pt x="3081" y="427"/>
                    </a:lnTo>
                    <a:lnTo>
                      <a:pt x="3148" y="492"/>
                    </a:lnTo>
                    <a:lnTo>
                      <a:pt x="3213" y="558"/>
                    </a:lnTo>
                    <a:lnTo>
                      <a:pt x="3278" y="623"/>
                    </a:lnTo>
                    <a:lnTo>
                      <a:pt x="3344" y="688"/>
                    </a:lnTo>
                    <a:lnTo>
                      <a:pt x="3344" y="688"/>
                    </a:lnTo>
                    <a:cubicBezTo>
                      <a:pt x="3365" y="711"/>
                      <a:pt x="3387" y="722"/>
                      <a:pt x="3409" y="722"/>
                    </a:cubicBezTo>
                    <a:lnTo>
                      <a:pt x="3409" y="722"/>
                    </a:lnTo>
                    <a:cubicBezTo>
                      <a:pt x="3431" y="722"/>
                      <a:pt x="3453" y="711"/>
                      <a:pt x="3475" y="688"/>
                    </a:cubicBezTo>
                    <a:lnTo>
                      <a:pt x="4131" y="33"/>
                    </a:lnTo>
                    <a:lnTo>
                      <a:pt x="4131" y="33"/>
                    </a:lnTo>
                    <a:cubicBezTo>
                      <a:pt x="4153" y="11"/>
                      <a:pt x="4174" y="0"/>
                      <a:pt x="4196" y="0"/>
                    </a:cubicBezTo>
                    <a:lnTo>
                      <a:pt x="4196" y="0"/>
                    </a:lnTo>
                    <a:cubicBezTo>
                      <a:pt x="4218" y="0"/>
                      <a:pt x="4240" y="11"/>
                      <a:pt x="4261" y="33"/>
                    </a:cubicBezTo>
                    <a:close/>
                  </a:path>
                </a:pathLst>
              </a:custGeom>
              <a:solidFill>
                <a:schemeClr val="accent6"/>
              </a:solidFill>
              <a:ln>
                <a:noFill/>
              </a:ln>
            </p:spPr>
            <p:style>
              <a:lnRef idx="0">
                <a:scrgbClr r="0" g="0" b="0"/>
              </a:lnRef>
              <a:fillRef idx="0">
                <a:scrgbClr r="0" g="0" b="0"/>
              </a:fillRef>
              <a:effectRef idx="0">
                <a:scrgbClr r="0" g="0" b="0"/>
              </a:effectRef>
              <a:fontRef idx="minor"/>
            </p:style>
          </p:sp>
          <p:sp>
            <p:nvSpPr>
              <p:cNvPr id="585" name="CustomShape 45"/>
              <p:cNvSpPr/>
              <p:nvPr/>
            </p:nvSpPr>
            <p:spPr>
              <a:xfrm rot="16200000">
                <a:off x="7267320" y="9564840"/>
                <a:ext cx="2789640" cy="376200"/>
              </a:xfrm>
              <a:custGeom>
                <a:avLst/>
                <a:gdLst/>
                <a:ahLst/>
                <a:cxnLst/>
                <a:rect l="l" t="t" r="r" b="b"/>
                <a:pathLst>
                  <a:path w="4721" h="847">
                    <a:moveTo>
                      <a:pt x="354" y="795"/>
                    </a:moveTo>
                    <a:lnTo>
                      <a:pt x="354" y="795"/>
                    </a:lnTo>
                    <a:cubicBezTo>
                      <a:pt x="304" y="846"/>
                      <a:pt x="222" y="846"/>
                      <a:pt x="171" y="795"/>
                    </a:cubicBezTo>
                    <a:lnTo>
                      <a:pt x="66" y="688"/>
                    </a:lnTo>
                    <a:lnTo>
                      <a:pt x="0" y="623"/>
                    </a:lnTo>
                    <a:lnTo>
                      <a:pt x="0" y="491"/>
                    </a:lnTo>
                    <a:lnTo>
                      <a:pt x="131" y="623"/>
                    </a:lnTo>
                    <a:lnTo>
                      <a:pt x="198" y="688"/>
                    </a:lnTo>
                    <a:lnTo>
                      <a:pt x="198" y="688"/>
                    </a:lnTo>
                    <a:cubicBezTo>
                      <a:pt x="219" y="711"/>
                      <a:pt x="241" y="722"/>
                      <a:pt x="263" y="722"/>
                    </a:cubicBezTo>
                    <a:lnTo>
                      <a:pt x="263" y="722"/>
                    </a:lnTo>
                    <a:cubicBezTo>
                      <a:pt x="285" y="722"/>
                      <a:pt x="306" y="711"/>
                      <a:pt x="328" y="688"/>
                    </a:cubicBezTo>
                    <a:lnTo>
                      <a:pt x="394" y="623"/>
                    </a:lnTo>
                    <a:lnTo>
                      <a:pt x="590" y="426"/>
                    </a:lnTo>
                    <a:lnTo>
                      <a:pt x="656" y="360"/>
                    </a:lnTo>
                    <a:lnTo>
                      <a:pt x="722" y="295"/>
                    </a:lnTo>
                    <a:lnTo>
                      <a:pt x="918" y="98"/>
                    </a:lnTo>
                    <a:lnTo>
                      <a:pt x="983" y="33"/>
                    </a:lnTo>
                    <a:lnTo>
                      <a:pt x="983" y="33"/>
                    </a:lnTo>
                    <a:cubicBezTo>
                      <a:pt x="1006" y="11"/>
                      <a:pt x="1028" y="0"/>
                      <a:pt x="1050" y="0"/>
                    </a:cubicBezTo>
                    <a:lnTo>
                      <a:pt x="1050" y="0"/>
                    </a:lnTo>
                    <a:cubicBezTo>
                      <a:pt x="1072" y="0"/>
                      <a:pt x="1093" y="11"/>
                      <a:pt x="1115" y="33"/>
                    </a:cubicBezTo>
                    <a:lnTo>
                      <a:pt x="1246" y="164"/>
                    </a:lnTo>
                    <a:lnTo>
                      <a:pt x="1311" y="230"/>
                    </a:lnTo>
                    <a:lnTo>
                      <a:pt x="1378" y="295"/>
                    </a:lnTo>
                    <a:lnTo>
                      <a:pt x="1574" y="491"/>
                    </a:lnTo>
                    <a:lnTo>
                      <a:pt x="1639" y="558"/>
                    </a:lnTo>
                    <a:lnTo>
                      <a:pt x="1705" y="623"/>
                    </a:lnTo>
                    <a:lnTo>
                      <a:pt x="1771" y="688"/>
                    </a:lnTo>
                    <a:lnTo>
                      <a:pt x="1771" y="688"/>
                    </a:lnTo>
                    <a:cubicBezTo>
                      <a:pt x="1792" y="711"/>
                      <a:pt x="1814" y="722"/>
                      <a:pt x="1836" y="722"/>
                    </a:cubicBezTo>
                    <a:lnTo>
                      <a:pt x="1836" y="722"/>
                    </a:lnTo>
                    <a:cubicBezTo>
                      <a:pt x="1858" y="722"/>
                      <a:pt x="1880" y="711"/>
                      <a:pt x="1901" y="688"/>
                    </a:cubicBezTo>
                    <a:lnTo>
                      <a:pt x="1967" y="623"/>
                    </a:lnTo>
                    <a:lnTo>
                      <a:pt x="2033" y="558"/>
                    </a:lnTo>
                    <a:lnTo>
                      <a:pt x="2098" y="491"/>
                    </a:lnTo>
                    <a:lnTo>
                      <a:pt x="2164" y="426"/>
                    </a:lnTo>
                    <a:lnTo>
                      <a:pt x="2230" y="360"/>
                    </a:lnTo>
                    <a:lnTo>
                      <a:pt x="2295" y="295"/>
                    </a:lnTo>
                    <a:lnTo>
                      <a:pt x="2361" y="230"/>
                    </a:lnTo>
                    <a:lnTo>
                      <a:pt x="2426" y="164"/>
                    </a:lnTo>
                    <a:lnTo>
                      <a:pt x="2492" y="98"/>
                    </a:lnTo>
                    <a:lnTo>
                      <a:pt x="2557" y="33"/>
                    </a:lnTo>
                    <a:lnTo>
                      <a:pt x="2557" y="33"/>
                    </a:lnTo>
                    <a:cubicBezTo>
                      <a:pt x="2579" y="11"/>
                      <a:pt x="2601" y="0"/>
                      <a:pt x="2623" y="0"/>
                    </a:cubicBezTo>
                    <a:lnTo>
                      <a:pt x="2623" y="0"/>
                    </a:lnTo>
                    <a:cubicBezTo>
                      <a:pt x="2645" y="0"/>
                      <a:pt x="2667" y="11"/>
                      <a:pt x="2688" y="33"/>
                    </a:cubicBezTo>
                    <a:lnTo>
                      <a:pt x="2754" y="98"/>
                    </a:lnTo>
                    <a:lnTo>
                      <a:pt x="2820" y="164"/>
                    </a:lnTo>
                    <a:lnTo>
                      <a:pt x="2885" y="230"/>
                    </a:lnTo>
                    <a:lnTo>
                      <a:pt x="2950" y="295"/>
                    </a:lnTo>
                    <a:lnTo>
                      <a:pt x="3016" y="360"/>
                    </a:lnTo>
                    <a:lnTo>
                      <a:pt x="3081" y="426"/>
                    </a:lnTo>
                    <a:lnTo>
                      <a:pt x="3148" y="491"/>
                    </a:lnTo>
                    <a:lnTo>
                      <a:pt x="3213" y="558"/>
                    </a:lnTo>
                    <a:lnTo>
                      <a:pt x="3278" y="623"/>
                    </a:lnTo>
                    <a:lnTo>
                      <a:pt x="3344" y="688"/>
                    </a:lnTo>
                    <a:lnTo>
                      <a:pt x="3344" y="688"/>
                    </a:lnTo>
                    <a:cubicBezTo>
                      <a:pt x="3365" y="711"/>
                      <a:pt x="3387" y="722"/>
                      <a:pt x="3409" y="722"/>
                    </a:cubicBezTo>
                    <a:lnTo>
                      <a:pt x="3409" y="722"/>
                    </a:lnTo>
                    <a:cubicBezTo>
                      <a:pt x="3431" y="722"/>
                      <a:pt x="3453" y="711"/>
                      <a:pt x="3475" y="688"/>
                    </a:cubicBezTo>
                    <a:lnTo>
                      <a:pt x="4131" y="33"/>
                    </a:lnTo>
                    <a:lnTo>
                      <a:pt x="4131" y="33"/>
                    </a:lnTo>
                    <a:cubicBezTo>
                      <a:pt x="4153" y="11"/>
                      <a:pt x="4174" y="0"/>
                      <a:pt x="4196" y="0"/>
                    </a:cubicBezTo>
                    <a:lnTo>
                      <a:pt x="4196" y="0"/>
                    </a:lnTo>
                    <a:cubicBezTo>
                      <a:pt x="4218" y="0"/>
                      <a:pt x="4240" y="11"/>
                      <a:pt x="4261" y="33"/>
                    </a:cubicBezTo>
                    <a:lnTo>
                      <a:pt x="4720" y="491"/>
                    </a:lnTo>
                    <a:lnTo>
                      <a:pt x="4720" y="623"/>
                    </a:lnTo>
                    <a:lnTo>
                      <a:pt x="4524" y="426"/>
                    </a:lnTo>
                    <a:lnTo>
                      <a:pt x="4458" y="360"/>
                    </a:lnTo>
                    <a:lnTo>
                      <a:pt x="4393" y="295"/>
                    </a:lnTo>
                    <a:lnTo>
                      <a:pt x="4261" y="164"/>
                    </a:lnTo>
                    <a:lnTo>
                      <a:pt x="4261" y="164"/>
                    </a:lnTo>
                    <a:cubicBezTo>
                      <a:pt x="4240" y="142"/>
                      <a:pt x="4218" y="131"/>
                      <a:pt x="4196" y="131"/>
                    </a:cubicBezTo>
                    <a:lnTo>
                      <a:pt x="4196" y="131"/>
                    </a:lnTo>
                    <a:cubicBezTo>
                      <a:pt x="4174" y="131"/>
                      <a:pt x="4153" y="142"/>
                      <a:pt x="4131" y="164"/>
                    </a:cubicBezTo>
                    <a:lnTo>
                      <a:pt x="4000" y="295"/>
                    </a:lnTo>
                    <a:lnTo>
                      <a:pt x="3933" y="360"/>
                    </a:lnTo>
                    <a:lnTo>
                      <a:pt x="3868" y="426"/>
                    </a:lnTo>
                    <a:lnTo>
                      <a:pt x="3672" y="623"/>
                    </a:lnTo>
                    <a:lnTo>
                      <a:pt x="3606" y="688"/>
                    </a:lnTo>
                    <a:lnTo>
                      <a:pt x="3501" y="795"/>
                    </a:lnTo>
                    <a:lnTo>
                      <a:pt x="3501" y="795"/>
                    </a:lnTo>
                    <a:cubicBezTo>
                      <a:pt x="3450" y="846"/>
                      <a:pt x="3368" y="846"/>
                      <a:pt x="3318" y="795"/>
                    </a:cubicBezTo>
                    <a:lnTo>
                      <a:pt x="3318" y="795"/>
                    </a:lnTo>
                    <a:cubicBezTo>
                      <a:pt x="3266" y="743"/>
                      <a:pt x="3213" y="688"/>
                      <a:pt x="3213" y="688"/>
                    </a:cubicBezTo>
                    <a:lnTo>
                      <a:pt x="3148" y="623"/>
                    </a:lnTo>
                    <a:lnTo>
                      <a:pt x="3081" y="558"/>
                    </a:lnTo>
                    <a:lnTo>
                      <a:pt x="3016" y="491"/>
                    </a:lnTo>
                    <a:lnTo>
                      <a:pt x="2950" y="426"/>
                    </a:lnTo>
                    <a:lnTo>
                      <a:pt x="2885" y="360"/>
                    </a:lnTo>
                    <a:lnTo>
                      <a:pt x="2820" y="295"/>
                    </a:lnTo>
                    <a:lnTo>
                      <a:pt x="2754" y="230"/>
                    </a:lnTo>
                    <a:lnTo>
                      <a:pt x="2688" y="164"/>
                    </a:lnTo>
                    <a:lnTo>
                      <a:pt x="2688" y="164"/>
                    </a:lnTo>
                    <a:cubicBezTo>
                      <a:pt x="2667" y="142"/>
                      <a:pt x="2645" y="131"/>
                      <a:pt x="2623" y="131"/>
                    </a:cubicBezTo>
                    <a:lnTo>
                      <a:pt x="2623" y="131"/>
                    </a:lnTo>
                    <a:cubicBezTo>
                      <a:pt x="2601" y="131"/>
                      <a:pt x="2579" y="142"/>
                      <a:pt x="2557" y="164"/>
                    </a:cubicBezTo>
                    <a:lnTo>
                      <a:pt x="2492" y="230"/>
                    </a:lnTo>
                    <a:lnTo>
                      <a:pt x="2426" y="295"/>
                    </a:lnTo>
                    <a:lnTo>
                      <a:pt x="2230" y="491"/>
                    </a:lnTo>
                    <a:lnTo>
                      <a:pt x="2164" y="558"/>
                    </a:lnTo>
                    <a:lnTo>
                      <a:pt x="2098" y="623"/>
                    </a:lnTo>
                    <a:lnTo>
                      <a:pt x="1927" y="794"/>
                    </a:lnTo>
                    <a:lnTo>
                      <a:pt x="1927" y="794"/>
                    </a:lnTo>
                    <a:cubicBezTo>
                      <a:pt x="1877" y="844"/>
                      <a:pt x="1795" y="844"/>
                      <a:pt x="1745" y="794"/>
                    </a:cubicBezTo>
                    <a:lnTo>
                      <a:pt x="1115" y="164"/>
                    </a:lnTo>
                    <a:lnTo>
                      <a:pt x="1115" y="164"/>
                    </a:lnTo>
                    <a:cubicBezTo>
                      <a:pt x="1093" y="142"/>
                      <a:pt x="1072" y="131"/>
                      <a:pt x="1050" y="131"/>
                    </a:cubicBezTo>
                    <a:lnTo>
                      <a:pt x="1050" y="131"/>
                    </a:lnTo>
                    <a:cubicBezTo>
                      <a:pt x="1028" y="131"/>
                      <a:pt x="1006" y="142"/>
                      <a:pt x="983" y="164"/>
                    </a:cubicBezTo>
                    <a:lnTo>
                      <a:pt x="918" y="230"/>
                    </a:lnTo>
                    <a:lnTo>
                      <a:pt x="853" y="295"/>
                    </a:lnTo>
                    <a:lnTo>
                      <a:pt x="787" y="360"/>
                    </a:lnTo>
                    <a:lnTo>
                      <a:pt x="722" y="426"/>
                    </a:lnTo>
                    <a:lnTo>
                      <a:pt x="656" y="491"/>
                    </a:lnTo>
                    <a:lnTo>
                      <a:pt x="590" y="558"/>
                    </a:lnTo>
                    <a:lnTo>
                      <a:pt x="525" y="623"/>
                    </a:lnTo>
                    <a:lnTo>
                      <a:pt x="459" y="688"/>
                    </a:lnTo>
                    <a:lnTo>
                      <a:pt x="354" y="795"/>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586" name="CustomShape 46"/>
              <p:cNvSpPr/>
              <p:nvPr/>
            </p:nvSpPr>
            <p:spPr>
              <a:xfrm rot="16200000">
                <a:off x="7344000" y="9564840"/>
                <a:ext cx="2789640" cy="376200"/>
              </a:xfrm>
              <a:custGeom>
                <a:avLst/>
                <a:gdLst/>
                <a:ahLst/>
                <a:cxnLst/>
                <a:rect l="l" t="t" r="r" b="b"/>
                <a:pathLst>
                  <a:path w="4721" h="847">
                    <a:moveTo>
                      <a:pt x="354" y="795"/>
                    </a:moveTo>
                    <a:lnTo>
                      <a:pt x="354" y="795"/>
                    </a:lnTo>
                    <a:cubicBezTo>
                      <a:pt x="304" y="846"/>
                      <a:pt x="222" y="846"/>
                      <a:pt x="171" y="795"/>
                    </a:cubicBezTo>
                    <a:lnTo>
                      <a:pt x="66" y="689"/>
                    </a:lnTo>
                    <a:lnTo>
                      <a:pt x="0" y="624"/>
                    </a:lnTo>
                    <a:lnTo>
                      <a:pt x="0" y="493"/>
                    </a:lnTo>
                    <a:lnTo>
                      <a:pt x="131" y="624"/>
                    </a:lnTo>
                    <a:lnTo>
                      <a:pt x="198" y="689"/>
                    </a:lnTo>
                    <a:lnTo>
                      <a:pt x="198" y="689"/>
                    </a:lnTo>
                    <a:cubicBezTo>
                      <a:pt x="219" y="711"/>
                      <a:pt x="241" y="722"/>
                      <a:pt x="263" y="722"/>
                    </a:cubicBezTo>
                    <a:lnTo>
                      <a:pt x="263" y="722"/>
                    </a:lnTo>
                    <a:cubicBezTo>
                      <a:pt x="285" y="722"/>
                      <a:pt x="306" y="711"/>
                      <a:pt x="328" y="689"/>
                    </a:cubicBezTo>
                    <a:lnTo>
                      <a:pt x="394" y="624"/>
                    </a:lnTo>
                    <a:lnTo>
                      <a:pt x="590" y="428"/>
                    </a:lnTo>
                    <a:lnTo>
                      <a:pt x="656" y="361"/>
                    </a:lnTo>
                    <a:lnTo>
                      <a:pt x="722" y="296"/>
                    </a:lnTo>
                    <a:lnTo>
                      <a:pt x="918" y="99"/>
                    </a:lnTo>
                    <a:lnTo>
                      <a:pt x="983" y="34"/>
                    </a:lnTo>
                    <a:lnTo>
                      <a:pt x="983" y="34"/>
                    </a:lnTo>
                    <a:cubicBezTo>
                      <a:pt x="1006" y="12"/>
                      <a:pt x="1028" y="0"/>
                      <a:pt x="1050" y="0"/>
                    </a:cubicBezTo>
                    <a:lnTo>
                      <a:pt x="1050" y="0"/>
                    </a:lnTo>
                    <a:cubicBezTo>
                      <a:pt x="1072" y="0"/>
                      <a:pt x="1093" y="12"/>
                      <a:pt x="1115" y="34"/>
                    </a:cubicBezTo>
                    <a:lnTo>
                      <a:pt x="1246" y="164"/>
                    </a:lnTo>
                    <a:lnTo>
                      <a:pt x="1311" y="231"/>
                    </a:lnTo>
                    <a:lnTo>
                      <a:pt x="1378" y="296"/>
                    </a:lnTo>
                    <a:lnTo>
                      <a:pt x="1574" y="493"/>
                    </a:lnTo>
                    <a:lnTo>
                      <a:pt x="1639" y="558"/>
                    </a:lnTo>
                    <a:lnTo>
                      <a:pt x="1705" y="624"/>
                    </a:lnTo>
                    <a:lnTo>
                      <a:pt x="1771" y="689"/>
                    </a:lnTo>
                    <a:lnTo>
                      <a:pt x="1771" y="689"/>
                    </a:lnTo>
                    <a:cubicBezTo>
                      <a:pt x="1792" y="711"/>
                      <a:pt x="1814" y="722"/>
                      <a:pt x="1836" y="722"/>
                    </a:cubicBezTo>
                    <a:lnTo>
                      <a:pt x="1836" y="722"/>
                    </a:lnTo>
                    <a:cubicBezTo>
                      <a:pt x="1858" y="722"/>
                      <a:pt x="1880" y="711"/>
                      <a:pt x="1901" y="689"/>
                    </a:cubicBezTo>
                    <a:lnTo>
                      <a:pt x="1967" y="624"/>
                    </a:lnTo>
                    <a:lnTo>
                      <a:pt x="2033" y="558"/>
                    </a:lnTo>
                    <a:lnTo>
                      <a:pt x="2098" y="493"/>
                    </a:lnTo>
                    <a:lnTo>
                      <a:pt x="2164" y="428"/>
                    </a:lnTo>
                    <a:lnTo>
                      <a:pt x="2230" y="361"/>
                    </a:lnTo>
                    <a:lnTo>
                      <a:pt x="2295" y="296"/>
                    </a:lnTo>
                    <a:lnTo>
                      <a:pt x="2361" y="231"/>
                    </a:lnTo>
                    <a:lnTo>
                      <a:pt x="2426" y="164"/>
                    </a:lnTo>
                    <a:lnTo>
                      <a:pt x="2492" y="99"/>
                    </a:lnTo>
                    <a:lnTo>
                      <a:pt x="2557" y="34"/>
                    </a:lnTo>
                    <a:lnTo>
                      <a:pt x="2557" y="34"/>
                    </a:lnTo>
                    <a:cubicBezTo>
                      <a:pt x="2579" y="12"/>
                      <a:pt x="2601" y="0"/>
                      <a:pt x="2623" y="0"/>
                    </a:cubicBezTo>
                    <a:lnTo>
                      <a:pt x="2623" y="0"/>
                    </a:lnTo>
                    <a:cubicBezTo>
                      <a:pt x="2645" y="0"/>
                      <a:pt x="2667" y="12"/>
                      <a:pt x="2688" y="34"/>
                    </a:cubicBezTo>
                    <a:lnTo>
                      <a:pt x="2754" y="99"/>
                    </a:lnTo>
                    <a:lnTo>
                      <a:pt x="2820" y="164"/>
                    </a:lnTo>
                    <a:lnTo>
                      <a:pt x="2885" y="231"/>
                    </a:lnTo>
                    <a:lnTo>
                      <a:pt x="2950" y="296"/>
                    </a:lnTo>
                    <a:lnTo>
                      <a:pt x="3016" y="361"/>
                    </a:lnTo>
                    <a:lnTo>
                      <a:pt x="3081" y="428"/>
                    </a:lnTo>
                    <a:lnTo>
                      <a:pt x="3148" y="493"/>
                    </a:lnTo>
                    <a:lnTo>
                      <a:pt x="3213" y="558"/>
                    </a:lnTo>
                    <a:lnTo>
                      <a:pt x="3278" y="624"/>
                    </a:lnTo>
                    <a:lnTo>
                      <a:pt x="3344" y="689"/>
                    </a:lnTo>
                    <a:lnTo>
                      <a:pt x="3344" y="689"/>
                    </a:lnTo>
                    <a:cubicBezTo>
                      <a:pt x="3365" y="711"/>
                      <a:pt x="3387" y="722"/>
                      <a:pt x="3409" y="722"/>
                    </a:cubicBezTo>
                    <a:lnTo>
                      <a:pt x="3409" y="722"/>
                    </a:lnTo>
                    <a:cubicBezTo>
                      <a:pt x="3431" y="722"/>
                      <a:pt x="3453" y="711"/>
                      <a:pt x="3475" y="689"/>
                    </a:cubicBezTo>
                    <a:lnTo>
                      <a:pt x="4131" y="34"/>
                    </a:lnTo>
                    <a:lnTo>
                      <a:pt x="4131" y="34"/>
                    </a:lnTo>
                    <a:cubicBezTo>
                      <a:pt x="4153" y="12"/>
                      <a:pt x="4174" y="0"/>
                      <a:pt x="4196" y="0"/>
                    </a:cubicBezTo>
                    <a:lnTo>
                      <a:pt x="4196" y="0"/>
                    </a:lnTo>
                    <a:cubicBezTo>
                      <a:pt x="4218" y="0"/>
                      <a:pt x="4240" y="12"/>
                      <a:pt x="4261" y="34"/>
                    </a:cubicBezTo>
                    <a:lnTo>
                      <a:pt x="4720" y="493"/>
                    </a:lnTo>
                    <a:lnTo>
                      <a:pt x="4720" y="624"/>
                    </a:lnTo>
                    <a:lnTo>
                      <a:pt x="4524" y="428"/>
                    </a:lnTo>
                    <a:lnTo>
                      <a:pt x="4458" y="361"/>
                    </a:lnTo>
                    <a:lnTo>
                      <a:pt x="4393" y="296"/>
                    </a:lnTo>
                    <a:lnTo>
                      <a:pt x="4261" y="164"/>
                    </a:lnTo>
                    <a:lnTo>
                      <a:pt x="4261" y="164"/>
                    </a:lnTo>
                    <a:cubicBezTo>
                      <a:pt x="4240" y="143"/>
                      <a:pt x="4218" y="132"/>
                      <a:pt x="4196" y="132"/>
                    </a:cubicBezTo>
                    <a:lnTo>
                      <a:pt x="4196" y="132"/>
                    </a:lnTo>
                    <a:cubicBezTo>
                      <a:pt x="4174" y="132"/>
                      <a:pt x="4153" y="143"/>
                      <a:pt x="4131" y="164"/>
                    </a:cubicBezTo>
                    <a:lnTo>
                      <a:pt x="4000" y="296"/>
                    </a:lnTo>
                    <a:lnTo>
                      <a:pt x="3933" y="361"/>
                    </a:lnTo>
                    <a:lnTo>
                      <a:pt x="3868" y="428"/>
                    </a:lnTo>
                    <a:lnTo>
                      <a:pt x="3672" y="624"/>
                    </a:lnTo>
                    <a:lnTo>
                      <a:pt x="3606" y="689"/>
                    </a:lnTo>
                    <a:lnTo>
                      <a:pt x="3501" y="795"/>
                    </a:lnTo>
                    <a:lnTo>
                      <a:pt x="3501" y="795"/>
                    </a:lnTo>
                    <a:cubicBezTo>
                      <a:pt x="3450" y="846"/>
                      <a:pt x="3368" y="846"/>
                      <a:pt x="3318" y="795"/>
                    </a:cubicBezTo>
                    <a:lnTo>
                      <a:pt x="3318" y="795"/>
                    </a:lnTo>
                    <a:cubicBezTo>
                      <a:pt x="3266" y="744"/>
                      <a:pt x="3213" y="689"/>
                      <a:pt x="3213" y="689"/>
                    </a:cubicBezTo>
                    <a:lnTo>
                      <a:pt x="3148" y="624"/>
                    </a:lnTo>
                    <a:lnTo>
                      <a:pt x="3081" y="558"/>
                    </a:lnTo>
                    <a:lnTo>
                      <a:pt x="3016" y="493"/>
                    </a:lnTo>
                    <a:lnTo>
                      <a:pt x="2950" y="428"/>
                    </a:lnTo>
                    <a:lnTo>
                      <a:pt x="2885" y="361"/>
                    </a:lnTo>
                    <a:lnTo>
                      <a:pt x="2820" y="296"/>
                    </a:lnTo>
                    <a:lnTo>
                      <a:pt x="2754" y="231"/>
                    </a:lnTo>
                    <a:lnTo>
                      <a:pt x="2688" y="164"/>
                    </a:lnTo>
                    <a:lnTo>
                      <a:pt x="2688" y="164"/>
                    </a:lnTo>
                    <a:cubicBezTo>
                      <a:pt x="2667" y="143"/>
                      <a:pt x="2645" y="132"/>
                      <a:pt x="2623" y="132"/>
                    </a:cubicBezTo>
                    <a:lnTo>
                      <a:pt x="2623" y="132"/>
                    </a:lnTo>
                    <a:cubicBezTo>
                      <a:pt x="2601" y="132"/>
                      <a:pt x="2579" y="143"/>
                      <a:pt x="2557" y="164"/>
                    </a:cubicBezTo>
                    <a:lnTo>
                      <a:pt x="2492" y="231"/>
                    </a:lnTo>
                    <a:lnTo>
                      <a:pt x="2426" y="296"/>
                    </a:lnTo>
                    <a:lnTo>
                      <a:pt x="2230" y="493"/>
                    </a:lnTo>
                    <a:lnTo>
                      <a:pt x="2164" y="558"/>
                    </a:lnTo>
                    <a:lnTo>
                      <a:pt x="2098" y="624"/>
                    </a:lnTo>
                    <a:lnTo>
                      <a:pt x="1927" y="795"/>
                    </a:lnTo>
                    <a:lnTo>
                      <a:pt x="1927" y="795"/>
                    </a:lnTo>
                    <a:cubicBezTo>
                      <a:pt x="1877" y="845"/>
                      <a:pt x="1795" y="845"/>
                      <a:pt x="1745" y="795"/>
                    </a:cubicBezTo>
                    <a:lnTo>
                      <a:pt x="1115" y="164"/>
                    </a:lnTo>
                    <a:lnTo>
                      <a:pt x="1115" y="164"/>
                    </a:lnTo>
                    <a:cubicBezTo>
                      <a:pt x="1093" y="143"/>
                      <a:pt x="1072" y="132"/>
                      <a:pt x="1050" y="132"/>
                    </a:cubicBezTo>
                    <a:lnTo>
                      <a:pt x="1050" y="132"/>
                    </a:lnTo>
                    <a:cubicBezTo>
                      <a:pt x="1028" y="132"/>
                      <a:pt x="1006" y="143"/>
                      <a:pt x="983" y="164"/>
                    </a:cubicBezTo>
                    <a:lnTo>
                      <a:pt x="918" y="231"/>
                    </a:lnTo>
                    <a:lnTo>
                      <a:pt x="853" y="296"/>
                    </a:lnTo>
                    <a:lnTo>
                      <a:pt x="787" y="361"/>
                    </a:lnTo>
                    <a:lnTo>
                      <a:pt x="722" y="428"/>
                    </a:lnTo>
                    <a:lnTo>
                      <a:pt x="656" y="493"/>
                    </a:lnTo>
                    <a:lnTo>
                      <a:pt x="590" y="558"/>
                    </a:lnTo>
                    <a:lnTo>
                      <a:pt x="525" y="624"/>
                    </a:lnTo>
                    <a:lnTo>
                      <a:pt x="459" y="689"/>
                    </a:lnTo>
                    <a:lnTo>
                      <a:pt x="354" y="795"/>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587" name="CustomShape 47"/>
              <p:cNvSpPr/>
              <p:nvPr/>
            </p:nvSpPr>
            <p:spPr>
              <a:xfrm rot="16200000">
                <a:off x="8762400" y="8535960"/>
                <a:ext cx="348120" cy="262080"/>
              </a:xfrm>
              <a:custGeom>
                <a:avLst/>
                <a:gdLst/>
                <a:ahLst/>
                <a:cxnLst/>
                <a:rect l="l" t="t" r="r" b="b"/>
                <a:pathLst>
                  <a:path w="591" h="591">
                    <a:moveTo>
                      <a:pt x="263" y="294"/>
                    </a:moveTo>
                    <a:lnTo>
                      <a:pt x="263" y="294"/>
                    </a:lnTo>
                    <a:cubicBezTo>
                      <a:pt x="263" y="317"/>
                      <a:pt x="273" y="328"/>
                      <a:pt x="295" y="328"/>
                    </a:cubicBezTo>
                    <a:lnTo>
                      <a:pt x="295" y="328"/>
                    </a:lnTo>
                    <a:cubicBezTo>
                      <a:pt x="317" y="328"/>
                      <a:pt x="328" y="317"/>
                      <a:pt x="328" y="294"/>
                    </a:cubicBezTo>
                    <a:lnTo>
                      <a:pt x="328" y="294"/>
                    </a:lnTo>
                    <a:cubicBezTo>
                      <a:pt x="328" y="273"/>
                      <a:pt x="317" y="262"/>
                      <a:pt x="295" y="262"/>
                    </a:cubicBezTo>
                    <a:lnTo>
                      <a:pt x="295" y="262"/>
                    </a:lnTo>
                    <a:cubicBezTo>
                      <a:pt x="273" y="262"/>
                      <a:pt x="263" y="273"/>
                      <a:pt x="263" y="294"/>
                    </a:cubicBezTo>
                    <a:close/>
                    <a:moveTo>
                      <a:pt x="32" y="361"/>
                    </a:moveTo>
                    <a:lnTo>
                      <a:pt x="32" y="361"/>
                    </a:lnTo>
                    <a:cubicBezTo>
                      <a:pt x="11" y="339"/>
                      <a:pt x="0" y="317"/>
                      <a:pt x="0" y="294"/>
                    </a:cubicBezTo>
                    <a:lnTo>
                      <a:pt x="0" y="294"/>
                    </a:lnTo>
                    <a:cubicBezTo>
                      <a:pt x="0" y="273"/>
                      <a:pt x="11" y="251"/>
                      <a:pt x="32" y="229"/>
                    </a:cubicBezTo>
                    <a:lnTo>
                      <a:pt x="99" y="164"/>
                    </a:lnTo>
                    <a:lnTo>
                      <a:pt x="164" y="98"/>
                    </a:lnTo>
                    <a:lnTo>
                      <a:pt x="230" y="33"/>
                    </a:lnTo>
                    <a:lnTo>
                      <a:pt x="230" y="33"/>
                    </a:lnTo>
                    <a:cubicBezTo>
                      <a:pt x="252" y="11"/>
                      <a:pt x="273" y="0"/>
                      <a:pt x="295" y="0"/>
                    </a:cubicBezTo>
                    <a:lnTo>
                      <a:pt x="295" y="0"/>
                    </a:lnTo>
                    <a:cubicBezTo>
                      <a:pt x="317" y="0"/>
                      <a:pt x="339" y="11"/>
                      <a:pt x="360" y="33"/>
                    </a:cubicBezTo>
                    <a:lnTo>
                      <a:pt x="426" y="98"/>
                    </a:lnTo>
                    <a:lnTo>
                      <a:pt x="492" y="164"/>
                    </a:lnTo>
                    <a:lnTo>
                      <a:pt x="557" y="229"/>
                    </a:lnTo>
                    <a:lnTo>
                      <a:pt x="557" y="229"/>
                    </a:lnTo>
                    <a:cubicBezTo>
                      <a:pt x="579" y="251"/>
                      <a:pt x="590" y="273"/>
                      <a:pt x="590" y="294"/>
                    </a:cubicBezTo>
                    <a:lnTo>
                      <a:pt x="590" y="294"/>
                    </a:lnTo>
                    <a:cubicBezTo>
                      <a:pt x="590" y="317"/>
                      <a:pt x="579" y="339"/>
                      <a:pt x="557" y="361"/>
                    </a:cubicBezTo>
                    <a:lnTo>
                      <a:pt x="492" y="426"/>
                    </a:lnTo>
                    <a:lnTo>
                      <a:pt x="426" y="492"/>
                    </a:lnTo>
                    <a:lnTo>
                      <a:pt x="360" y="557"/>
                    </a:lnTo>
                    <a:lnTo>
                      <a:pt x="360" y="557"/>
                    </a:lnTo>
                    <a:cubicBezTo>
                      <a:pt x="339" y="579"/>
                      <a:pt x="317" y="590"/>
                      <a:pt x="295" y="590"/>
                    </a:cubicBezTo>
                    <a:lnTo>
                      <a:pt x="295" y="590"/>
                    </a:lnTo>
                    <a:cubicBezTo>
                      <a:pt x="273" y="590"/>
                      <a:pt x="252" y="579"/>
                      <a:pt x="230" y="557"/>
                    </a:cubicBezTo>
                    <a:lnTo>
                      <a:pt x="164" y="492"/>
                    </a:lnTo>
                    <a:lnTo>
                      <a:pt x="99" y="426"/>
                    </a:lnTo>
                    <a:lnTo>
                      <a:pt x="32" y="361"/>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588" name="CustomShape 48"/>
              <p:cNvSpPr/>
              <p:nvPr/>
            </p:nvSpPr>
            <p:spPr>
              <a:xfrm rot="16200000">
                <a:off x="8762400" y="9466200"/>
                <a:ext cx="348120" cy="262080"/>
              </a:xfrm>
              <a:custGeom>
                <a:avLst/>
                <a:gdLst/>
                <a:ahLst/>
                <a:cxnLst/>
                <a:rect l="l" t="t" r="r" b="b"/>
                <a:pathLst>
                  <a:path w="590" h="591">
                    <a:moveTo>
                      <a:pt x="262" y="294"/>
                    </a:moveTo>
                    <a:lnTo>
                      <a:pt x="262" y="294"/>
                    </a:lnTo>
                    <a:cubicBezTo>
                      <a:pt x="262" y="317"/>
                      <a:pt x="273" y="328"/>
                      <a:pt x="295" y="328"/>
                    </a:cubicBezTo>
                    <a:lnTo>
                      <a:pt x="295" y="328"/>
                    </a:lnTo>
                    <a:cubicBezTo>
                      <a:pt x="317" y="328"/>
                      <a:pt x="328" y="317"/>
                      <a:pt x="328" y="294"/>
                    </a:cubicBezTo>
                    <a:lnTo>
                      <a:pt x="328" y="294"/>
                    </a:lnTo>
                    <a:cubicBezTo>
                      <a:pt x="328" y="273"/>
                      <a:pt x="317" y="262"/>
                      <a:pt x="295" y="262"/>
                    </a:cubicBezTo>
                    <a:lnTo>
                      <a:pt x="295" y="262"/>
                    </a:lnTo>
                    <a:cubicBezTo>
                      <a:pt x="273" y="262"/>
                      <a:pt x="262" y="273"/>
                      <a:pt x="262" y="294"/>
                    </a:cubicBezTo>
                    <a:close/>
                    <a:moveTo>
                      <a:pt x="229" y="557"/>
                    </a:moveTo>
                    <a:lnTo>
                      <a:pt x="33" y="361"/>
                    </a:lnTo>
                    <a:lnTo>
                      <a:pt x="33" y="361"/>
                    </a:lnTo>
                    <a:cubicBezTo>
                      <a:pt x="11" y="339"/>
                      <a:pt x="0" y="317"/>
                      <a:pt x="0" y="294"/>
                    </a:cubicBezTo>
                    <a:lnTo>
                      <a:pt x="0" y="294"/>
                    </a:lnTo>
                    <a:cubicBezTo>
                      <a:pt x="0" y="273"/>
                      <a:pt x="11" y="251"/>
                      <a:pt x="33" y="229"/>
                    </a:cubicBezTo>
                    <a:lnTo>
                      <a:pt x="229" y="33"/>
                    </a:lnTo>
                    <a:lnTo>
                      <a:pt x="229" y="33"/>
                    </a:lnTo>
                    <a:cubicBezTo>
                      <a:pt x="251" y="11"/>
                      <a:pt x="273" y="0"/>
                      <a:pt x="295" y="0"/>
                    </a:cubicBezTo>
                    <a:lnTo>
                      <a:pt x="295" y="0"/>
                    </a:lnTo>
                    <a:cubicBezTo>
                      <a:pt x="317" y="0"/>
                      <a:pt x="339" y="11"/>
                      <a:pt x="360" y="33"/>
                    </a:cubicBezTo>
                    <a:lnTo>
                      <a:pt x="557" y="229"/>
                    </a:lnTo>
                    <a:lnTo>
                      <a:pt x="557" y="229"/>
                    </a:lnTo>
                    <a:cubicBezTo>
                      <a:pt x="579" y="251"/>
                      <a:pt x="589" y="273"/>
                      <a:pt x="589" y="294"/>
                    </a:cubicBezTo>
                    <a:lnTo>
                      <a:pt x="589" y="294"/>
                    </a:lnTo>
                    <a:cubicBezTo>
                      <a:pt x="589" y="317"/>
                      <a:pt x="579" y="339"/>
                      <a:pt x="557" y="361"/>
                    </a:cubicBezTo>
                    <a:lnTo>
                      <a:pt x="360" y="557"/>
                    </a:lnTo>
                    <a:lnTo>
                      <a:pt x="360" y="557"/>
                    </a:lnTo>
                    <a:cubicBezTo>
                      <a:pt x="339" y="579"/>
                      <a:pt x="317" y="590"/>
                      <a:pt x="295" y="590"/>
                    </a:cubicBezTo>
                    <a:lnTo>
                      <a:pt x="295" y="590"/>
                    </a:lnTo>
                    <a:cubicBezTo>
                      <a:pt x="273" y="590"/>
                      <a:pt x="251" y="579"/>
                      <a:pt x="229" y="557"/>
                    </a:cubicBez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589" name="CustomShape 49"/>
              <p:cNvSpPr/>
              <p:nvPr/>
            </p:nvSpPr>
            <p:spPr>
              <a:xfrm rot="16200000">
                <a:off x="8762400" y="10396440"/>
                <a:ext cx="348120" cy="262080"/>
              </a:xfrm>
              <a:custGeom>
                <a:avLst/>
                <a:gdLst/>
                <a:ahLst/>
                <a:cxnLst/>
                <a:rect l="l" t="t" r="r" b="b"/>
                <a:pathLst>
                  <a:path w="592" h="591">
                    <a:moveTo>
                      <a:pt x="328" y="294"/>
                    </a:moveTo>
                    <a:lnTo>
                      <a:pt x="328" y="294"/>
                    </a:lnTo>
                    <a:cubicBezTo>
                      <a:pt x="328" y="273"/>
                      <a:pt x="318" y="262"/>
                      <a:pt x="296" y="262"/>
                    </a:cubicBezTo>
                    <a:lnTo>
                      <a:pt x="296" y="262"/>
                    </a:lnTo>
                    <a:cubicBezTo>
                      <a:pt x="274" y="262"/>
                      <a:pt x="263" y="273"/>
                      <a:pt x="263" y="294"/>
                    </a:cubicBezTo>
                    <a:lnTo>
                      <a:pt x="263" y="294"/>
                    </a:lnTo>
                    <a:cubicBezTo>
                      <a:pt x="263" y="317"/>
                      <a:pt x="274" y="328"/>
                      <a:pt x="296" y="328"/>
                    </a:cubicBezTo>
                    <a:lnTo>
                      <a:pt x="296" y="328"/>
                    </a:lnTo>
                    <a:cubicBezTo>
                      <a:pt x="318" y="328"/>
                      <a:pt x="328" y="317"/>
                      <a:pt x="328" y="294"/>
                    </a:cubicBezTo>
                    <a:close/>
                    <a:moveTo>
                      <a:pt x="492" y="164"/>
                    </a:moveTo>
                    <a:lnTo>
                      <a:pt x="557" y="229"/>
                    </a:lnTo>
                    <a:lnTo>
                      <a:pt x="557" y="229"/>
                    </a:lnTo>
                    <a:cubicBezTo>
                      <a:pt x="580" y="251"/>
                      <a:pt x="591" y="273"/>
                      <a:pt x="591" y="294"/>
                    </a:cubicBezTo>
                    <a:lnTo>
                      <a:pt x="591" y="294"/>
                    </a:lnTo>
                    <a:cubicBezTo>
                      <a:pt x="591" y="317"/>
                      <a:pt x="580" y="339"/>
                      <a:pt x="557" y="361"/>
                    </a:cubicBezTo>
                    <a:lnTo>
                      <a:pt x="492" y="426"/>
                    </a:lnTo>
                    <a:lnTo>
                      <a:pt x="427" y="492"/>
                    </a:lnTo>
                    <a:lnTo>
                      <a:pt x="361" y="557"/>
                    </a:lnTo>
                    <a:lnTo>
                      <a:pt x="361" y="557"/>
                    </a:lnTo>
                    <a:cubicBezTo>
                      <a:pt x="339" y="579"/>
                      <a:pt x="318" y="590"/>
                      <a:pt x="296" y="590"/>
                    </a:cubicBezTo>
                    <a:lnTo>
                      <a:pt x="296" y="590"/>
                    </a:lnTo>
                    <a:cubicBezTo>
                      <a:pt x="274" y="590"/>
                      <a:pt x="252" y="579"/>
                      <a:pt x="229" y="557"/>
                    </a:cubicBezTo>
                    <a:lnTo>
                      <a:pt x="164" y="492"/>
                    </a:lnTo>
                    <a:lnTo>
                      <a:pt x="99" y="426"/>
                    </a:lnTo>
                    <a:lnTo>
                      <a:pt x="33" y="361"/>
                    </a:lnTo>
                    <a:lnTo>
                      <a:pt x="33" y="361"/>
                    </a:lnTo>
                    <a:cubicBezTo>
                      <a:pt x="11" y="339"/>
                      <a:pt x="0" y="317"/>
                      <a:pt x="0" y="294"/>
                    </a:cubicBezTo>
                    <a:lnTo>
                      <a:pt x="0" y="294"/>
                    </a:lnTo>
                    <a:cubicBezTo>
                      <a:pt x="0" y="273"/>
                      <a:pt x="11" y="251"/>
                      <a:pt x="33" y="229"/>
                    </a:cubicBezTo>
                    <a:lnTo>
                      <a:pt x="99" y="164"/>
                    </a:lnTo>
                    <a:lnTo>
                      <a:pt x="164" y="98"/>
                    </a:lnTo>
                    <a:lnTo>
                      <a:pt x="229" y="33"/>
                    </a:lnTo>
                    <a:lnTo>
                      <a:pt x="229" y="33"/>
                    </a:lnTo>
                    <a:cubicBezTo>
                      <a:pt x="252" y="11"/>
                      <a:pt x="274" y="0"/>
                      <a:pt x="296" y="0"/>
                    </a:cubicBezTo>
                    <a:lnTo>
                      <a:pt x="296" y="0"/>
                    </a:lnTo>
                    <a:cubicBezTo>
                      <a:pt x="318" y="0"/>
                      <a:pt x="339" y="11"/>
                      <a:pt x="361" y="33"/>
                    </a:cubicBezTo>
                    <a:lnTo>
                      <a:pt x="427" y="98"/>
                    </a:lnTo>
                    <a:lnTo>
                      <a:pt x="492" y="164"/>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590" name="CustomShape 50"/>
              <p:cNvSpPr/>
              <p:nvPr/>
            </p:nvSpPr>
            <p:spPr>
              <a:xfrm rot="16200000">
                <a:off x="7125480" y="9497520"/>
                <a:ext cx="2789640" cy="509760"/>
              </a:xfrm>
              <a:custGeom>
                <a:avLst/>
                <a:gdLst/>
                <a:ahLst/>
                <a:cxnLst/>
                <a:rect l="l" t="t" r="r" b="b"/>
                <a:pathLst>
                  <a:path w="4721" h="1148">
                    <a:moveTo>
                      <a:pt x="4229" y="197"/>
                    </a:moveTo>
                    <a:lnTo>
                      <a:pt x="4229" y="197"/>
                    </a:lnTo>
                    <a:cubicBezTo>
                      <a:pt x="4229" y="175"/>
                      <a:pt x="4218" y="164"/>
                      <a:pt x="4196" y="164"/>
                    </a:cubicBezTo>
                    <a:lnTo>
                      <a:pt x="4196" y="164"/>
                    </a:lnTo>
                    <a:cubicBezTo>
                      <a:pt x="4174" y="164"/>
                      <a:pt x="4164" y="175"/>
                      <a:pt x="4164" y="197"/>
                    </a:cubicBezTo>
                    <a:lnTo>
                      <a:pt x="4164" y="197"/>
                    </a:lnTo>
                    <a:cubicBezTo>
                      <a:pt x="4164" y="219"/>
                      <a:pt x="4174" y="230"/>
                      <a:pt x="4196" y="230"/>
                    </a:cubicBezTo>
                    <a:lnTo>
                      <a:pt x="4196" y="230"/>
                    </a:lnTo>
                    <a:cubicBezTo>
                      <a:pt x="4218" y="230"/>
                      <a:pt x="4229" y="219"/>
                      <a:pt x="4229" y="197"/>
                    </a:cubicBezTo>
                    <a:close/>
                    <a:moveTo>
                      <a:pt x="2656" y="197"/>
                    </a:moveTo>
                    <a:lnTo>
                      <a:pt x="2656" y="197"/>
                    </a:lnTo>
                    <a:cubicBezTo>
                      <a:pt x="2656" y="175"/>
                      <a:pt x="2645" y="164"/>
                      <a:pt x="2623" y="164"/>
                    </a:cubicBezTo>
                    <a:lnTo>
                      <a:pt x="2623" y="164"/>
                    </a:lnTo>
                    <a:cubicBezTo>
                      <a:pt x="2601" y="164"/>
                      <a:pt x="2590" y="175"/>
                      <a:pt x="2590" y="197"/>
                    </a:cubicBezTo>
                    <a:lnTo>
                      <a:pt x="2590" y="197"/>
                    </a:lnTo>
                    <a:cubicBezTo>
                      <a:pt x="2590" y="219"/>
                      <a:pt x="2601" y="230"/>
                      <a:pt x="2623" y="230"/>
                    </a:cubicBezTo>
                    <a:lnTo>
                      <a:pt x="2623" y="230"/>
                    </a:lnTo>
                    <a:cubicBezTo>
                      <a:pt x="2645" y="230"/>
                      <a:pt x="2656" y="219"/>
                      <a:pt x="2656" y="197"/>
                    </a:cubicBezTo>
                    <a:close/>
                    <a:moveTo>
                      <a:pt x="1082" y="197"/>
                    </a:moveTo>
                    <a:lnTo>
                      <a:pt x="1082" y="197"/>
                    </a:lnTo>
                    <a:cubicBezTo>
                      <a:pt x="1082" y="175"/>
                      <a:pt x="1072" y="164"/>
                      <a:pt x="1050" y="164"/>
                    </a:cubicBezTo>
                    <a:lnTo>
                      <a:pt x="1050" y="164"/>
                    </a:lnTo>
                    <a:cubicBezTo>
                      <a:pt x="1028" y="164"/>
                      <a:pt x="1017" y="175"/>
                      <a:pt x="1017" y="197"/>
                    </a:cubicBezTo>
                    <a:lnTo>
                      <a:pt x="1017" y="197"/>
                    </a:lnTo>
                    <a:cubicBezTo>
                      <a:pt x="1017" y="219"/>
                      <a:pt x="1028" y="230"/>
                      <a:pt x="1050" y="230"/>
                    </a:cubicBezTo>
                    <a:lnTo>
                      <a:pt x="1050" y="230"/>
                    </a:lnTo>
                    <a:cubicBezTo>
                      <a:pt x="1072" y="230"/>
                      <a:pt x="1082" y="219"/>
                      <a:pt x="1082" y="197"/>
                    </a:cubicBezTo>
                    <a:close/>
                    <a:moveTo>
                      <a:pt x="4524" y="590"/>
                    </a:moveTo>
                    <a:lnTo>
                      <a:pt x="4720" y="787"/>
                    </a:lnTo>
                    <a:lnTo>
                      <a:pt x="4720" y="918"/>
                    </a:lnTo>
                    <a:lnTo>
                      <a:pt x="4655" y="852"/>
                    </a:lnTo>
                    <a:lnTo>
                      <a:pt x="4589" y="787"/>
                    </a:lnTo>
                    <a:lnTo>
                      <a:pt x="4524" y="722"/>
                    </a:lnTo>
                    <a:lnTo>
                      <a:pt x="4458" y="655"/>
                    </a:lnTo>
                    <a:lnTo>
                      <a:pt x="4393" y="590"/>
                    </a:lnTo>
                    <a:lnTo>
                      <a:pt x="4327" y="524"/>
                    </a:lnTo>
                    <a:lnTo>
                      <a:pt x="4261" y="459"/>
                    </a:lnTo>
                    <a:lnTo>
                      <a:pt x="4261" y="459"/>
                    </a:lnTo>
                    <a:cubicBezTo>
                      <a:pt x="4240" y="437"/>
                      <a:pt x="4218" y="426"/>
                      <a:pt x="4196" y="426"/>
                    </a:cubicBezTo>
                    <a:lnTo>
                      <a:pt x="4196" y="426"/>
                    </a:lnTo>
                    <a:cubicBezTo>
                      <a:pt x="4174" y="426"/>
                      <a:pt x="4153" y="437"/>
                      <a:pt x="4131" y="459"/>
                    </a:cubicBezTo>
                    <a:lnTo>
                      <a:pt x="4065" y="524"/>
                    </a:lnTo>
                    <a:lnTo>
                      <a:pt x="4000" y="590"/>
                    </a:lnTo>
                    <a:lnTo>
                      <a:pt x="3933" y="655"/>
                    </a:lnTo>
                    <a:lnTo>
                      <a:pt x="3868" y="722"/>
                    </a:lnTo>
                    <a:lnTo>
                      <a:pt x="3803" y="787"/>
                    </a:lnTo>
                    <a:lnTo>
                      <a:pt x="3737" y="852"/>
                    </a:lnTo>
                    <a:lnTo>
                      <a:pt x="3672" y="918"/>
                    </a:lnTo>
                    <a:lnTo>
                      <a:pt x="3606" y="984"/>
                    </a:lnTo>
                    <a:lnTo>
                      <a:pt x="3541" y="1049"/>
                    </a:lnTo>
                    <a:lnTo>
                      <a:pt x="3475" y="1114"/>
                    </a:lnTo>
                    <a:lnTo>
                      <a:pt x="3475" y="1114"/>
                    </a:lnTo>
                    <a:cubicBezTo>
                      <a:pt x="3453" y="1136"/>
                      <a:pt x="3431" y="1147"/>
                      <a:pt x="3409" y="1147"/>
                    </a:cubicBezTo>
                    <a:lnTo>
                      <a:pt x="3409" y="1147"/>
                    </a:lnTo>
                    <a:cubicBezTo>
                      <a:pt x="3387" y="1147"/>
                      <a:pt x="3365" y="1136"/>
                      <a:pt x="3344" y="1114"/>
                    </a:cubicBezTo>
                    <a:lnTo>
                      <a:pt x="3278" y="1049"/>
                    </a:lnTo>
                    <a:lnTo>
                      <a:pt x="3213" y="984"/>
                    </a:lnTo>
                    <a:lnTo>
                      <a:pt x="3016" y="787"/>
                    </a:lnTo>
                    <a:lnTo>
                      <a:pt x="2950" y="722"/>
                    </a:lnTo>
                    <a:lnTo>
                      <a:pt x="2885" y="655"/>
                    </a:lnTo>
                    <a:lnTo>
                      <a:pt x="2688" y="459"/>
                    </a:lnTo>
                    <a:lnTo>
                      <a:pt x="2688" y="459"/>
                    </a:lnTo>
                    <a:cubicBezTo>
                      <a:pt x="2667" y="437"/>
                      <a:pt x="2645" y="426"/>
                      <a:pt x="2623" y="426"/>
                    </a:cubicBezTo>
                    <a:lnTo>
                      <a:pt x="2623" y="426"/>
                    </a:lnTo>
                    <a:cubicBezTo>
                      <a:pt x="2601" y="426"/>
                      <a:pt x="2579" y="437"/>
                      <a:pt x="2557" y="459"/>
                    </a:cubicBezTo>
                    <a:lnTo>
                      <a:pt x="1901" y="1114"/>
                    </a:lnTo>
                    <a:lnTo>
                      <a:pt x="1901" y="1114"/>
                    </a:lnTo>
                    <a:cubicBezTo>
                      <a:pt x="1880" y="1136"/>
                      <a:pt x="1858" y="1147"/>
                      <a:pt x="1836" y="1147"/>
                    </a:cubicBezTo>
                    <a:lnTo>
                      <a:pt x="1836" y="1147"/>
                    </a:lnTo>
                    <a:cubicBezTo>
                      <a:pt x="1814" y="1147"/>
                      <a:pt x="1792" y="1136"/>
                      <a:pt x="1771" y="1114"/>
                    </a:cubicBezTo>
                    <a:lnTo>
                      <a:pt x="1574" y="918"/>
                    </a:lnTo>
                    <a:lnTo>
                      <a:pt x="1509" y="852"/>
                    </a:lnTo>
                    <a:lnTo>
                      <a:pt x="1443" y="787"/>
                    </a:lnTo>
                    <a:lnTo>
                      <a:pt x="1246" y="590"/>
                    </a:lnTo>
                    <a:lnTo>
                      <a:pt x="1181" y="524"/>
                    </a:lnTo>
                    <a:lnTo>
                      <a:pt x="1115" y="459"/>
                    </a:lnTo>
                    <a:lnTo>
                      <a:pt x="1115" y="459"/>
                    </a:lnTo>
                    <a:cubicBezTo>
                      <a:pt x="1093" y="437"/>
                      <a:pt x="1072" y="426"/>
                      <a:pt x="1050" y="426"/>
                    </a:cubicBezTo>
                    <a:lnTo>
                      <a:pt x="1050" y="426"/>
                    </a:lnTo>
                    <a:cubicBezTo>
                      <a:pt x="1028" y="426"/>
                      <a:pt x="1006" y="437"/>
                      <a:pt x="983" y="459"/>
                    </a:cubicBezTo>
                    <a:lnTo>
                      <a:pt x="918" y="524"/>
                    </a:lnTo>
                    <a:lnTo>
                      <a:pt x="853" y="590"/>
                    </a:lnTo>
                    <a:lnTo>
                      <a:pt x="787" y="655"/>
                    </a:lnTo>
                    <a:lnTo>
                      <a:pt x="722" y="722"/>
                    </a:lnTo>
                    <a:lnTo>
                      <a:pt x="656" y="787"/>
                    </a:lnTo>
                    <a:lnTo>
                      <a:pt x="590" y="852"/>
                    </a:lnTo>
                    <a:lnTo>
                      <a:pt x="525" y="918"/>
                    </a:lnTo>
                    <a:lnTo>
                      <a:pt x="459" y="984"/>
                    </a:lnTo>
                    <a:lnTo>
                      <a:pt x="394" y="1049"/>
                    </a:lnTo>
                    <a:lnTo>
                      <a:pt x="328" y="1114"/>
                    </a:lnTo>
                    <a:lnTo>
                      <a:pt x="328" y="1114"/>
                    </a:lnTo>
                    <a:cubicBezTo>
                      <a:pt x="306" y="1136"/>
                      <a:pt x="285" y="1147"/>
                      <a:pt x="263" y="1147"/>
                    </a:cubicBezTo>
                    <a:lnTo>
                      <a:pt x="263" y="1147"/>
                    </a:lnTo>
                    <a:cubicBezTo>
                      <a:pt x="241" y="1147"/>
                      <a:pt x="219" y="1136"/>
                      <a:pt x="198" y="1114"/>
                    </a:cubicBezTo>
                    <a:lnTo>
                      <a:pt x="131" y="1049"/>
                    </a:lnTo>
                    <a:lnTo>
                      <a:pt x="66" y="984"/>
                    </a:lnTo>
                    <a:lnTo>
                      <a:pt x="0" y="918"/>
                    </a:lnTo>
                    <a:lnTo>
                      <a:pt x="0" y="787"/>
                    </a:lnTo>
                    <a:lnTo>
                      <a:pt x="66" y="852"/>
                    </a:lnTo>
                    <a:lnTo>
                      <a:pt x="131" y="918"/>
                    </a:lnTo>
                    <a:lnTo>
                      <a:pt x="198" y="984"/>
                    </a:lnTo>
                    <a:lnTo>
                      <a:pt x="198" y="984"/>
                    </a:lnTo>
                    <a:cubicBezTo>
                      <a:pt x="219" y="1005"/>
                      <a:pt x="241" y="1016"/>
                      <a:pt x="263" y="1016"/>
                    </a:cubicBezTo>
                    <a:lnTo>
                      <a:pt x="263" y="1016"/>
                    </a:lnTo>
                    <a:cubicBezTo>
                      <a:pt x="285" y="1016"/>
                      <a:pt x="306" y="1005"/>
                      <a:pt x="328" y="984"/>
                    </a:cubicBezTo>
                    <a:lnTo>
                      <a:pt x="394" y="918"/>
                    </a:lnTo>
                    <a:lnTo>
                      <a:pt x="459" y="852"/>
                    </a:lnTo>
                    <a:lnTo>
                      <a:pt x="525" y="787"/>
                    </a:lnTo>
                    <a:lnTo>
                      <a:pt x="590" y="722"/>
                    </a:lnTo>
                    <a:lnTo>
                      <a:pt x="656" y="655"/>
                    </a:lnTo>
                    <a:lnTo>
                      <a:pt x="722" y="590"/>
                    </a:lnTo>
                    <a:lnTo>
                      <a:pt x="787" y="524"/>
                    </a:lnTo>
                    <a:lnTo>
                      <a:pt x="853" y="459"/>
                    </a:lnTo>
                    <a:lnTo>
                      <a:pt x="918" y="394"/>
                    </a:lnTo>
                    <a:lnTo>
                      <a:pt x="918" y="394"/>
                    </a:lnTo>
                    <a:cubicBezTo>
                      <a:pt x="940" y="371"/>
                      <a:pt x="951" y="349"/>
                      <a:pt x="951" y="328"/>
                    </a:cubicBezTo>
                    <a:lnTo>
                      <a:pt x="951" y="328"/>
                    </a:lnTo>
                    <a:cubicBezTo>
                      <a:pt x="951" y="306"/>
                      <a:pt x="940" y="284"/>
                      <a:pt x="918" y="262"/>
                    </a:cubicBezTo>
                    <a:lnTo>
                      <a:pt x="918" y="262"/>
                    </a:lnTo>
                    <a:cubicBezTo>
                      <a:pt x="896" y="241"/>
                      <a:pt x="886" y="219"/>
                      <a:pt x="886" y="197"/>
                    </a:cubicBezTo>
                    <a:lnTo>
                      <a:pt x="886" y="197"/>
                    </a:lnTo>
                    <a:cubicBezTo>
                      <a:pt x="886" y="175"/>
                      <a:pt x="896" y="153"/>
                      <a:pt x="918" y="131"/>
                    </a:cubicBezTo>
                    <a:lnTo>
                      <a:pt x="918" y="131"/>
                    </a:lnTo>
                    <a:cubicBezTo>
                      <a:pt x="940" y="109"/>
                      <a:pt x="956" y="82"/>
                      <a:pt x="968" y="49"/>
                    </a:cubicBezTo>
                    <a:lnTo>
                      <a:pt x="968" y="49"/>
                    </a:lnTo>
                    <a:cubicBezTo>
                      <a:pt x="979" y="17"/>
                      <a:pt x="1006" y="0"/>
                      <a:pt x="1050" y="0"/>
                    </a:cubicBezTo>
                    <a:lnTo>
                      <a:pt x="1050" y="0"/>
                    </a:lnTo>
                    <a:cubicBezTo>
                      <a:pt x="1093" y="0"/>
                      <a:pt x="1120" y="17"/>
                      <a:pt x="1131" y="49"/>
                    </a:cubicBezTo>
                    <a:lnTo>
                      <a:pt x="1131" y="49"/>
                    </a:lnTo>
                    <a:cubicBezTo>
                      <a:pt x="1143" y="82"/>
                      <a:pt x="1158" y="109"/>
                      <a:pt x="1181" y="131"/>
                    </a:cubicBezTo>
                    <a:lnTo>
                      <a:pt x="1181" y="131"/>
                    </a:lnTo>
                    <a:cubicBezTo>
                      <a:pt x="1203" y="153"/>
                      <a:pt x="1214" y="175"/>
                      <a:pt x="1214" y="197"/>
                    </a:cubicBezTo>
                    <a:lnTo>
                      <a:pt x="1214" y="197"/>
                    </a:lnTo>
                    <a:cubicBezTo>
                      <a:pt x="1214" y="219"/>
                      <a:pt x="1203" y="241"/>
                      <a:pt x="1181" y="262"/>
                    </a:cubicBezTo>
                    <a:lnTo>
                      <a:pt x="1181" y="262"/>
                    </a:lnTo>
                    <a:cubicBezTo>
                      <a:pt x="1158" y="284"/>
                      <a:pt x="1147" y="306"/>
                      <a:pt x="1147" y="328"/>
                    </a:cubicBezTo>
                    <a:lnTo>
                      <a:pt x="1147" y="328"/>
                    </a:lnTo>
                    <a:cubicBezTo>
                      <a:pt x="1147" y="349"/>
                      <a:pt x="1158" y="371"/>
                      <a:pt x="1181" y="394"/>
                    </a:cubicBezTo>
                    <a:lnTo>
                      <a:pt x="1771" y="984"/>
                    </a:lnTo>
                    <a:lnTo>
                      <a:pt x="1771" y="984"/>
                    </a:lnTo>
                    <a:cubicBezTo>
                      <a:pt x="1792" y="1005"/>
                      <a:pt x="1814" y="1016"/>
                      <a:pt x="1836" y="1016"/>
                    </a:cubicBezTo>
                    <a:lnTo>
                      <a:pt x="1836" y="1016"/>
                    </a:lnTo>
                    <a:cubicBezTo>
                      <a:pt x="1858" y="1016"/>
                      <a:pt x="1880" y="1005"/>
                      <a:pt x="1901" y="984"/>
                    </a:cubicBezTo>
                    <a:lnTo>
                      <a:pt x="2098" y="787"/>
                    </a:lnTo>
                    <a:lnTo>
                      <a:pt x="2164" y="722"/>
                    </a:lnTo>
                    <a:lnTo>
                      <a:pt x="2230" y="655"/>
                    </a:lnTo>
                    <a:lnTo>
                      <a:pt x="2426" y="459"/>
                    </a:lnTo>
                    <a:lnTo>
                      <a:pt x="2492" y="394"/>
                    </a:lnTo>
                    <a:lnTo>
                      <a:pt x="2492" y="394"/>
                    </a:lnTo>
                    <a:cubicBezTo>
                      <a:pt x="2513" y="371"/>
                      <a:pt x="2524" y="349"/>
                      <a:pt x="2524" y="328"/>
                    </a:cubicBezTo>
                    <a:lnTo>
                      <a:pt x="2524" y="328"/>
                    </a:lnTo>
                    <a:cubicBezTo>
                      <a:pt x="2524" y="306"/>
                      <a:pt x="2513" y="284"/>
                      <a:pt x="2492" y="262"/>
                    </a:cubicBezTo>
                    <a:lnTo>
                      <a:pt x="2492" y="262"/>
                    </a:lnTo>
                    <a:cubicBezTo>
                      <a:pt x="2469" y="241"/>
                      <a:pt x="2459" y="219"/>
                      <a:pt x="2459" y="197"/>
                    </a:cubicBezTo>
                    <a:lnTo>
                      <a:pt x="2459" y="197"/>
                    </a:lnTo>
                    <a:cubicBezTo>
                      <a:pt x="2459" y="175"/>
                      <a:pt x="2469" y="153"/>
                      <a:pt x="2492" y="131"/>
                    </a:cubicBezTo>
                    <a:lnTo>
                      <a:pt x="2492" y="131"/>
                    </a:lnTo>
                    <a:cubicBezTo>
                      <a:pt x="2513" y="109"/>
                      <a:pt x="2530" y="82"/>
                      <a:pt x="2540" y="49"/>
                    </a:cubicBezTo>
                    <a:lnTo>
                      <a:pt x="2540" y="49"/>
                    </a:lnTo>
                    <a:cubicBezTo>
                      <a:pt x="2552" y="17"/>
                      <a:pt x="2579" y="0"/>
                      <a:pt x="2623" y="0"/>
                    </a:cubicBezTo>
                    <a:lnTo>
                      <a:pt x="2623" y="0"/>
                    </a:lnTo>
                    <a:cubicBezTo>
                      <a:pt x="2667" y="0"/>
                      <a:pt x="2694" y="17"/>
                      <a:pt x="2704" y="49"/>
                    </a:cubicBezTo>
                    <a:lnTo>
                      <a:pt x="2704" y="49"/>
                    </a:lnTo>
                    <a:cubicBezTo>
                      <a:pt x="2715" y="82"/>
                      <a:pt x="2732" y="109"/>
                      <a:pt x="2754" y="131"/>
                    </a:cubicBezTo>
                    <a:lnTo>
                      <a:pt x="2754" y="131"/>
                    </a:lnTo>
                    <a:cubicBezTo>
                      <a:pt x="2775" y="153"/>
                      <a:pt x="2786" y="175"/>
                      <a:pt x="2786" y="197"/>
                    </a:cubicBezTo>
                    <a:lnTo>
                      <a:pt x="2786" y="197"/>
                    </a:lnTo>
                    <a:cubicBezTo>
                      <a:pt x="2786" y="219"/>
                      <a:pt x="2775" y="241"/>
                      <a:pt x="2754" y="262"/>
                    </a:cubicBezTo>
                    <a:lnTo>
                      <a:pt x="2754" y="262"/>
                    </a:lnTo>
                    <a:cubicBezTo>
                      <a:pt x="2732" y="284"/>
                      <a:pt x="2721" y="306"/>
                      <a:pt x="2721" y="328"/>
                    </a:cubicBezTo>
                    <a:lnTo>
                      <a:pt x="2721" y="328"/>
                    </a:lnTo>
                    <a:cubicBezTo>
                      <a:pt x="2721" y="349"/>
                      <a:pt x="2732" y="371"/>
                      <a:pt x="2754" y="394"/>
                    </a:cubicBezTo>
                    <a:lnTo>
                      <a:pt x="2820" y="459"/>
                    </a:lnTo>
                    <a:lnTo>
                      <a:pt x="2885" y="524"/>
                    </a:lnTo>
                    <a:lnTo>
                      <a:pt x="2950" y="590"/>
                    </a:lnTo>
                    <a:lnTo>
                      <a:pt x="3016" y="655"/>
                    </a:lnTo>
                    <a:lnTo>
                      <a:pt x="3081" y="722"/>
                    </a:lnTo>
                    <a:lnTo>
                      <a:pt x="3148" y="787"/>
                    </a:lnTo>
                    <a:lnTo>
                      <a:pt x="3213" y="852"/>
                    </a:lnTo>
                    <a:lnTo>
                      <a:pt x="3278" y="918"/>
                    </a:lnTo>
                    <a:lnTo>
                      <a:pt x="3344" y="984"/>
                    </a:lnTo>
                    <a:lnTo>
                      <a:pt x="3344" y="984"/>
                    </a:lnTo>
                    <a:cubicBezTo>
                      <a:pt x="3365" y="1005"/>
                      <a:pt x="3387" y="1016"/>
                      <a:pt x="3409" y="1016"/>
                    </a:cubicBezTo>
                    <a:lnTo>
                      <a:pt x="3409" y="1016"/>
                    </a:lnTo>
                    <a:cubicBezTo>
                      <a:pt x="3431" y="1016"/>
                      <a:pt x="3453" y="1005"/>
                      <a:pt x="3475" y="984"/>
                    </a:cubicBezTo>
                    <a:lnTo>
                      <a:pt x="3541" y="918"/>
                    </a:lnTo>
                    <a:lnTo>
                      <a:pt x="3606" y="852"/>
                    </a:lnTo>
                    <a:lnTo>
                      <a:pt x="3672" y="787"/>
                    </a:lnTo>
                    <a:lnTo>
                      <a:pt x="3868" y="590"/>
                    </a:lnTo>
                    <a:lnTo>
                      <a:pt x="3933" y="524"/>
                    </a:lnTo>
                    <a:lnTo>
                      <a:pt x="4000" y="459"/>
                    </a:lnTo>
                    <a:lnTo>
                      <a:pt x="4065" y="394"/>
                    </a:lnTo>
                    <a:lnTo>
                      <a:pt x="4065" y="394"/>
                    </a:lnTo>
                    <a:cubicBezTo>
                      <a:pt x="4087" y="371"/>
                      <a:pt x="4097" y="349"/>
                      <a:pt x="4097" y="328"/>
                    </a:cubicBezTo>
                    <a:lnTo>
                      <a:pt x="4097" y="328"/>
                    </a:lnTo>
                    <a:cubicBezTo>
                      <a:pt x="4097" y="306"/>
                      <a:pt x="4087" y="284"/>
                      <a:pt x="4065" y="262"/>
                    </a:cubicBezTo>
                    <a:lnTo>
                      <a:pt x="4065" y="262"/>
                    </a:lnTo>
                    <a:cubicBezTo>
                      <a:pt x="4043" y="241"/>
                      <a:pt x="4032" y="219"/>
                      <a:pt x="4032" y="197"/>
                    </a:cubicBezTo>
                    <a:lnTo>
                      <a:pt x="4032" y="197"/>
                    </a:lnTo>
                    <a:cubicBezTo>
                      <a:pt x="4032" y="175"/>
                      <a:pt x="4043" y="153"/>
                      <a:pt x="4065" y="131"/>
                    </a:cubicBezTo>
                    <a:lnTo>
                      <a:pt x="4065" y="131"/>
                    </a:lnTo>
                    <a:cubicBezTo>
                      <a:pt x="4087" y="109"/>
                      <a:pt x="4103" y="82"/>
                      <a:pt x="4114" y="49"/>
                    </a:cubicBezTo>
                    <a:lnTo>
                      <a:pt x="4114" y="49"/>
                    </a:lnTo>
                    <a:cubicBezTo>
                      <a:pt x="4125" y="17"/>
                      <a:pt x="4153" y="0"/>
                      <a:pt x="4196" y="0"/>
                    </a:cubicBezTo>
                    <a:lnTo>
                      <a:pt x="4196" y="0"/>
                    </a:lnTo>
                    <a:cubicBezTo>
                      <a:pt x="4240" y="0"/>
                      <a:pt x="4267" y="17"/>
                      <a:pt x="4278" y="49"/>
                    </a:cubicBezTo>
                    <a:lnTo>
                      <a:pt x="4278" y="49"/>
                    </a:lnTo>
                    <a:cubicBezTo>
                      <a:pt x="4289" y="82"/>
                      <a:pt x="4306" y="109"/>
                      <a:pt x="4327" y="131"/>
                    </a:cubicBezTo>
                    <a:lnTo>
                      <a:pt x="4327" y="131"/>
                    </a:lnTo>
                    <a:cubicBezTo>
                      <a:pt x="4349" y="153"/>
                      <a:pt x="4360" y="175"/>
                      <a:pt x="4360" y="197"/>
                    </a:cubicBezTo>
                    <a:lnTo>
                      <a:pt x="4360" y="197"/>
                    </a:lnTo>
                    <a:cubicBezTo>
                      <a:pt x="4360" y="219"/>
                      <a:pt x="4349" y="241"/>
                      <a:pt x="4327" y="262"/>
                    </a:cubicBezTo>
                    <a:lnTo>
                      <a:pt x="4327" y="262"/>
                    </a:lnTo>
                    <a:cubicBezTo>
                      <a:pt x="4306" y="284"/>
                      <a:pt x="4295" y="306"/>
                      <a:pt x="4295" y="328"/>
                    </a:cubicBezTo>
                    <a:lnTo>
                      <a:pt x="4295" y="328"/>
                    </a:lnTo>
                    <a:cubicBezTo>
                      <a:pt x="4295" y="349"/>
                      <a:pt x="4306" y="371"/>
                      <a:pt x="4327" y="394"/>
                    </a:cubicBezTo>
                    <a:lnTo>
                      <a:pt x="4393" y="459"/>
                    </a:lnTo>
                    <a:lnTo>
                      <a:pt x="4458" y="524"/>
                    </a:lnTo>
                    <a:lnTo>
                      <a:pt x="4524" y="590"/>
                    </a:ln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591" name="Group 51"/>
            <p:cNvGrpSpPr/>
            <p:nvPr/>
          </p:nvGrpSpPr>
          <p:grpSpPr>
            <a:xfrm>
              <a:off x="8265600" y="5567400"/>
              <a:ext cx="877320" cy="2789640"/>
              <a:chOff x="8265600" y="5567400"/>
              <a:chExt cx="877320" cy="2789640"/>
            </a:xfrm>
          </p:grpSpPr>
          <p:sp>
            <p:nvSpPr>
              <p:cNvPr id="592" name="CustomShape 52"/>
              <p:cNvSpPr/>
              <p:nvPr/>
            </p:nvSpPr>
            <p:spPr>
              <a:xfrm rot="16200000">
                <a:off x="7492320" y="6706440"/>
                <a:ext cx="2789640" cy="511560"/>
              </a:xfrm>
              <a:custGeom>
                <a:avLst/>
                <a:gdLst/>
                <a:ahLst/>
                <a:cxnLst/>
                <a:rect l="l" t="t" r="r" b="b"/>
                <a:pathLst>
                  <a:path w="4721" h="1149">
                    <a:moveTo>
                      <a:pt x="3442" y="951"/>
                    </a:moveTo>
                    <a:lnTo>
                      <a:pt x="3442" y="951"/>
                    </a:lnTo>
                    <a:cubicBezTo>
                      <a:pt x="3442" y="929"/>
                      <a:pt x="3432" y="919"/>
                      <a:pt x="3409" y="919"/>
                    </a:cubicBezTo>
                    <a:lnTo>
                      <a:pt x="3409" y="919"/>
                    </a:lnTo>
                    <a:cubicBezTo>
                      <a:pt x="3388" y="919"/>
                      <a:pt x="3377" y="929"/>
                      <a:pt x="3377" y="951"/>
                    </a:cubicBezTo>
                    <a:lnTo>
                      <a:pt x="3377" y="951"/>
                    </a:lnTo>
                    <a:cubicBezTo>
                      <a:pt x="3377" y="973"/>
                      <a:pt x="3388" y="984"/>
                      <a:pt x="3409" y="984"/>
                    </a:cubicBezTo>
                    <a:lnTo>
                      <a:pt x="3409" y="984"/>
                    </a:lnTo>
                    <a:cubicBezTo>
                      <a:pt x="3432" y="984"/>
                      <a:pt x="3442" y="973"/>
                      <a:pt x="3442" y="951"/>
                    </a:cubicBezTo>
                    <a:close/>
                    <a:moveTo>
                      <a:pt x="1869" y="951"/>
                    </a:moveTo>
                    <a:lnTo>
                      <a:pt x="1869" y="951"/>
                    </a:lnTo>
                    <a:cubicBezTo>
                      <a:pt x="1869" y="929"/>
                      <a:pt x="1858" y="919"/>
                      <a:pt x="1836" y="919"/>
                    </a:cubicBezTo>
                    <a:lnTo>
                      <a:pt x="1836" y="919"/>
                    </a:lnTo>
                    <a:cubicBezTo>
                      <a:pt x="1814" y="919"/>
                      <a:pt x="1803" y="929"/>
                      <a:pt x="1803" y="951"/>
                    </a:cubicBezTo>
                    <a:lnTo>
                      <a:pt x="1803" y="951"/>
                    </a:lnTo>
                    <a:cubicBezTo>
                      <a:pt x="1803" y="973"/>
                      <a:pt x="1814" y="984"/>
                      <a:pt x="1836" y="984"/>
                    </a:cubicBezTo>
                    <a:lnTo>
                      <a:pt x="1836" y="984"/>
                    </a:lnTo>
                    <a:cubicBezTo>
                      <a:pt x="1858" y="984"/>
                      <a:pt x="1869" y="973"/>
                      <a:pt x="1869" y="951"/>
                    </a:cubicBezTo>
                    <a:close/>
                    <a:moveTo>
                      <a:pt x="295" y="951"/>
                    </a:moveTo>
                    <a:lnTo>
                      <a:pt x="295" y="951"/>
                    </a:lnTo>
                    <a:cubicBezTo>
                      <a:pt x="295" y="929"/>
                      <a:pt x="285" y="919"/>
                      <a:pt x="263" y="919"/>
                    </a:cubicBezTo>
                    <a:lnTo>
                      <a:pt x="263" y="919"/>
                    </a:lnTo>
                    <a:cubicBezTo>
                      <a:pt x="241" y="919"/>
                      <a:pt x="230" y="929"/>
                      <a:pt x="230" y="951"/>
                    </a:cubicBezTo>
                    <a:lnTo>
                      <a:pt x="230" y="951"/>
                    </a:lnTo>
                    <a:cubicBezTo>
                      <a:pt x="230" y="973"/>
                      <a:pt x="241" y="984"/>
                      <a:pt x="263" y="984"/>
                    </a:cubicBezTo>
                    <a:lnTo>
                      <a:pt x="263" y="984"/>
                    </a:lnTo>
                    <a:cubicBezTo>
                      <a:pt x="285" y="984"/>
                      <a:pt x="295" y="973"/>
                      <a:pt x="295" y="951"/>
                    </a:cubicBezTo>
                    <a:close/>
                    <a:moveTo>
                      <a:pt x="4261" y="33"/>
                    </a:moveTo>
                    <a:lnTo>
                      <a:pt x="4720" y="492"/>
                    </a:lnTo>
                    <a:lnTo>
                      <a:pt x="4720" y="623"/>
                    </a:lnTo>
                    <a:lnTo>
                      <a:pt x="4524" y="427"/>
                    </a:lnTo>
                    <a:lnTo>
                      <a:pt x="4459" y="361"/>
                    </a:lnTo>
                    <a:lnTo>
                      <a:pt x="4393" y="295"/>
                    </a:lnTo>
                    <a:lnTo>
                      <a:pt x="4261" y="165"/>
                    </a:lnTo>
                    <a:lnTo>
                      <a:pt x="4261" y="165"/>
                    </a:lnTo>
                    <a:cubicBezTo>
                      <a:pt x="4240" y="142"/>
                      <a:pt x="4218" y="132"/>
                      <a:pt x="4196" y="132"/>
                    </a:cubicBezTo>
                    <a:lnTo>
                      <a:pt x="4196" y="132"/>
                    </a:lnTo>
                    <a:cubicBezTo>
                      <a:pt x="4175" y="132"/>
                      <a:pt x="4153" y="142"/>
                      <a:pt x="4131" y="165"/>
                    </a:cubicBezTo>
                    <a:lnTo>
                      <a:pt x="4000" y="295"/>
                    </a:lnTo>
                    <a:lnTo>
                      <a:pt x="3934" y="361"/>
                    </a:lnTo>
                    <a:lnTo>
                      <a:pt x="3868" y="427"/>
                    </a:lnTo>
                    <a:lnTo>
                      <a:pt x="3672" y="623"/>
                    </a:lnTo>
                    <a:lnTo>
                      <a:pt x="3606" y="688"/>
                    </a:lnTo>
                    <a:lnTo>
                      <a:pt x="3541" y="755"/>
                    </a:lnTo>
                    <a:lnTo>
                      <a:pt x="3541" y="755"/>
                    </a:lnTo>
                    <a:cubicBezTo>
                      <a:pt x="3519" y="777"/>
                      <a:pt x="3508" y="798"/>
                      <a:pt x="3508" y="820"/>
                    </a:cubicBezTo>
                    <a:lnTo>
                      <a:pt x="3508" y="820"/>
                    </a:lnTo>
                    <a:cubicBezTo>
                      <a:pt x="3508" y="842"/>
                      <a:pt x="3519" y="863"/>
                      <a:pt x="3541" y="886"/>
                    </a:cubicBezTo>
                    <a:lnTo>
                      <a:pt x="3541" y="886"/>
                    </a:lnTo>
                    <a:cubicBezTo>
                      <a:pt x="3563" y="908"/>
                      <a:pt x="3573" y="929"/>
                      <a:pt x="3573" y="951"/>
                    </a:cubicBezTo>
                    <a:lnTo>
                      <a:pt x="3573" y="951"/>
                    </a:lnTo>
                    <a:cubicBezTo>
                      <a:pt x="3573" y="973"/>
                      <a:pt x="3563" y="995"/>
                      <a:pt x="3541" y="1016"/>
                    </a:cubicBezTo>
                    <a:lnTo>
                      <a:pt x="3541" y="1016"/>
                    </a:lnTo>
                    <a:cubicBezTo>
                      <a:pt x="3519" y="1039"/>
                      <a:pt x="3503" y="1065"/>
                      <a:pt x="3491" y="1098"/>
                    </a:cubicBezTo>
                    <a:lnTo>
                      <a:pt x="3491" y="1098"/>
                    </a:lnTo>
                    <a:cubicBezTo>
                      <a:pt x="3480" y="1132"/>
                      <a:pt x="3453" y="1148"/>
                      <a:pt x="3409" y="1148"/>
                    </a:cubicBezTo>
                    <a:lnTo>
                      <a:pt x="3409" y="1148"/>
                    </a:lnTo>
                    <a:cubicBezTo>
                      <a:pt x="3366" y="1148"/>
                      <a:pt x="3339" y="1132"/>
                      <a:pt x="3328" y="1098"/>
                    </a:cubicBezTo>
                    <a:lnTo>
                      <a:pt x="3328" y="1098"/>
                    </a:lnTo>
                    <a:cubicBezTo>
                      <a:pt x="3317" y="1065"/>
                      <a:pt x="3301" y="1039"/>
                      <a:pt x="3278" y="1016"/>
                    </a:cubicBezTo>
                    <a:lnTo>
                      <a:pt x="3278" y="1016"/>
                    </a:lnTo>
                    <a:cubicBezTo>
                      <a:pt x="3257" y="995"/>
                      <a:pt x="3246" y="973"/>
                      <a:pt x="3246" y="951"/>
                    </a:cubicBezTo>
                    <a:lnTo>
                      <a:pt x="3246" y="951"/>
                    </a:lnTo>
                    <a:cubicBezTo>
                      <a:pt x="3246" y="929"/>
                      <a:pt x="3257" y="908"/>
                      <a:pt x="3278" y="886"/>
                    </a:cubicBezTo>
                    <a:lnTo>
                      <a:pt x="3278" y="886"/>
                    </a:lnTo>
                    <a:cubicBezTo>
                      <a:pt x="3301" y="863"/>
                      <a:pt x="3312" y="842"/>
                      <a:pt x="3312" y="820"/>
                    </a:cubicBezTo>
                    <a:lnTo>
                      <a:pt x="3312" y="820"/>
                    </a:lnTo>
                    <a:cubicBezTo>
                      <a:pt x="3312" y="798"/>
                      <a:pt x="3301" y="777"/>
                      <a:pt x="3278" y="755"/>
                    </a:cubicBezTo>
                    <a:lnTo>
                      <a:pt x="3213" y="688"/>
                    </a:lnTo>
                    <a:lnTo>
                      <a:pt x="3148" y="623"/>
                    </a:lnTo>
                    <a:lnTo>
                      <a:pt x="3082" y="558"/>
                    </a:lnTo>
                    <a:lnTo>
                      <a:pt x="3016" y="492"/>
                    </a:lnTo>
                    <a:lnTo>
                      <a:pt x="2951" y="427"/>
                    </a:lnTo>
                    <a:lnTo>
                      <a:pt x="2885" y="361"/>
                    </a:lnTo>
                    <a:lnTo>
                      <a:pt x="2820" y="295"/>
                    </a:lnTo>
                    <a:lnTo>
                      <a:pt x="2754" y="230"/>
                    </a:lnTo>
                    <a:lnTo>
                      <a:pt x="2689" y="165"/>
                    </a:lnTo>
                    <a:lnTo>
                      <a:pt x="2689" y="165"/>
                    </a:lnTo>
                    <a:cubicBezTo>
                      <a:pt x="2667" y="142"/>
                      <a:pt x="2645" y="132"/>
                      <a:pt x="2623" y="132"/>
                    </a:cubicBezTo>
                    <a:lnTo>
                      <a:pt x="2623" y="132"/>
                    </a:lnTo>
                    <a:cubicBezTo>
                      <a:pt x="2601" y="132"/>
                      <a:pt x="2579" y="142"/>
                      <a:pt x="2558" y="165"/>
                    </a:cubicBezTo>
                    <a:lnTo>
                      <a:pt x="2492" y="230"/>
                    </a:lnTo>
                    <a:lnTo>
                      <a:pt x="2426" y="295"/>
                    </a:lnTo>
                    <a:lnTo>
                      <a:pt x="2229" y="492"/>
                    </a:lnTo>
                    <a:lnTo>
                      <a:pt x="2164" y="558"/>
                    </a:lnTo>
                    <a:lnTo>
                      <a:pt x="2098" y="623"/>
                    </a:lnTo>
                    <a:lnTo>
                      <a:pt x="1967" y="755"/>
                    </a:lnTo>
                    <a:lnTo>
                      <a:pt x="1967" y="755"/>
                    </a:lnTo>
                    <a:cubicBezTo>
                      <a:pt x="1946" y="777"/>
                      <a:pt x="1934" y="798"/>
                      <a:pt x="1934" y="820"/>
                    </a:cubicBezTo>
                    <a:lnTo>
                      <a:pt x="1934" y="820"/>
                    </a:lnTo>
                    <a:cubicBezTo>
                      <a:pt x="1934" y="842"/>
                      <a:pt x="1946" y="863"/>
                      <a:pt x="1967" y="886"/>
                    </a:cubicBezTo>
                    <a:lnTo>
                      <a:pt x="1967" y="886"/>
                    </a:lnTo>
                    <a:cubicBezTo>
                      <a:pt x="1990" y="908"/>
                      <a:pt x="2000" y="929"/>
                      <a:pt x="2000" y="951"/>
                    </a:cubicBezTo>
                    <a:lnTo>
                      <a:pt x="2000" y="951"/>
                    </a:lnTo>
                    <a:cubicBezTo>
                      <a:pt x="2000" y="973"/>
                      <a:pt x="1990" y="995"/>
                      <a:pt x="1967" y="1016"/>
                    </a:cubicBezTo>
                    <a:lnTo>
                      <a:pt x="1967" y="1016"/>
                    </a:lnTo>
                    <a:cubicBezTo>
                      <a:pt x="1946" y="1039"/>
                      <a:pt x="1929" y="1065"/>
                      <a:pt x="1919" y="1098"/>
                    </a:cubicBezTo>
                    <a:lnTo>
                      <a:pt x="1919" y="1098"/>
                    </a:lnTo>
                    <a:cubicBezTo>
                      <a:pt x="1908" y="1132"/>
                      <a:pt x="1880" y="1148"/>
                      <a:pt x="1836" y="1148"/>
                    </a:cubicBezTo>
                    <a:lnTo>
                      <a:pt x="1836" y="1148"/>
                    </a:lnTo>
                    <a:cubicBezTo>
                      <a:pt x="1792" y="1148"/>
                      <a:pt x="1765" y="1132"/>
                      <a:pt x="1755" y="1098"/>
                    </a:cubicBezTo>
                    <a:lnTo>
                      <a:pt x="1755" y="1098"/>
                    </a:lnTo>
                    <a:cubicBezTo>
                      <a:pt x="1744" y="1065"/>
                      <a:pt x="1727" y="1039"/>
                      <a:pt x="1706" y="1016"/>
                    </a:cubicBezTo>
                    <a:lnTo>
                      <a:pt x="1706" y="1016"/>
                    </a:lnTo>
                    <a:cubicBezTo>
                      <a:pt x="1684" y="995"/>
                      <a:pt x="1672" y="973"/>
                      <a:pt x="1672" y="951"/>
                    </a:cubicBezTo>
                    <a:lnTo>
                      <a:pt x="1672" y="951"/>
                    </a:lnTo>
                    <a:cubicBezTo>
                      <a:pt x="1672" y="929"/>
                      <a:pt x="1684" y="908"/>
                      <a:pt x="1706" y="886"/>
                    </a:cubicBezTo>
                    <a:lnTo>
                      <a:pt x="1706" y="886"/>
                    </a:lnTo>
                    <a:cubicBezTo>
                      <a:pt x="1727" y="863"/>
                      <a:pt x="1738" y="842"/>
                      <a:pt x="1738" y="820"/>
                    </a:cubicBezTo>
                    <a:lnTo>
                      <a:pt x="1738" y="820"/>
                    </a:lnTo>
                    <a:cubicBezTo>
                      <a:pt x="1738" y="798"/>
                      <a:pt x="1727" y="777"/>
                      <a:pt x="1706" y="755"/>
                    </a:cubicBezTo>
                    <a:lnTo>
                      <a:pt x="1115" y="165"/>
                    </a:lnTo>
                    <a:lnTo>
                      <a:pt x="1115" y="165"/>
                    </a:lnTo>
                    <a:cubicBezTo>
                      <a:pt x="1093" y="142"/>
                      <a:pt x="1072" y="132"/>
                      <a:pt x="1050" y="132"/>
                    </a:cubicBezTo>
                    <a:lnTo>
                      <a:pt x="1050" y="132"/>
                    </a:lnTo>
                    <a:cubicBezTo>
                      <a:pt x="1028" y="132"/>
                      <a:pt x="1006" y="142"/>
                      <a:pt x="984" y="165"/>
                    </a:cubicBezTo>
                    <a:lnTo>
                      <a:pt x="919" y="230"/>
                    </a:lnTo>
                    <a:lnTo>
                      <a:pt x="853" y="295"/>
                    </a:lnTo>
                    <a:lnTo>
                      <a:pt x="788" y="361"/>
                    </a:lnTo>
                    <a:lnTo>
                      <a:pt x="722" y="427"/>
                    </a:lnTo>
                    <a:lnTo>
                      <a:pt x="656" y="492"/>
                    </a:lnTo>
                    <a:lnTo>
                      <a:pt x="591" y="558"/>
                    </a:lnTo>
                    <a:lnTo>
                      <a:pt x="526" y="623"/>
                    </a:lnTo>
                    <a:lnTo>
                      <a:pt x="459" y="688"/>
                    </a:lnTo>
                    <a:lnTo>
                      <a:pt x="394" y="755"/>
                    </a:lnTo>
                    <a:lnTo>
                      <a:pt x="394" y="755"/>
                    </a:lnTo>
                    <a:cubicBezTo>
                      <a:pt x="372" y="777"/>
                      <a:pt x="362" y="798"/>
                      <a:pt x="362" y="820"/>
                    </a:cubicBezTo>
                    <a:lnTo>
                      <a:pt x="362" y="820"/>
                    </a:lnTo>
                    <a:cubicBezTo>
                      <a:pt x="362" y="842"/>
                      <a:pt x="372" y="863"/>
                      <a:pt x="394" y="886"/>
                    </a:cubicBezTo>
                    <a:lnTo>
                      <a:pt x="394" y="886"/>
                    </a:lnTo>
                    <a:cubicBezTo>
                      <a:pt x="416" y="908"/>
                      <a:pt x="427" y="929"/>
                      <a:pt x="427" y="951"/>
                    </a:cubicBezTo>
                    <a:lnTo>
                      <a:pt x="427" y="951"/>
                    </a:lnTo>
                    <a:cubicBezTo>
                      <a:pt x="427" y="973"/>
                      <a:pt x="416" y="995"/>
                      <a:pt x="394" y="1016"/>
                    </a:cubicBezTo>
                    <a:lnTo>
                      <a:pt x="394" y="1016"/>
                    </a:lnTo>
                    <a:cubicBezTo>
                      <a:pt x="372" y="1039"/>
                      <a:pt x="356" y="1065"/>
                      <a:pt x="345" y="1098"/>
                    </a:cubicBezTo>
                    <a:lnTo>
                      <a:pt x="345" y="1098"/>
                    </a:lnTo>
                    <a:cubicBezTo>
                      <a:pt x="334" y="1132"/>
                      <a:pt x="306" y="1148"/>
                      <a:pt x="263" y="1148"/>
                    </a:cubicBezTo>
                    <a:lnTo>
                      <a:pt x="263" y="1148"/>
                    </a:lnTo>
                    <a:cubicBezTo>
                      <a:pt x="220" y="1148"/>
                      <a:pt x="192" y="1132"/>
                      <a:pt x="181" y="1098"/>
                    </a:cubicBezTo>
                    <a:lnTo>
                      <a:pt x="181" y="1098"/>
                    </a:lnTo>
                    <a:cubicBezTo>
                      <a:pt x="170" y="1065"/>
                      <a:pt x="153" y="1039"/>
                      <a:pt x="131" y="1016"/>
                    </a:cubicBezTo>
                    <a:lnTo>
                      <a:pt x="131" y="1016"/>
                    </a:lnTo>
                    <a:cubicBezTo>
                      <a:pt x="110" y="995"/>
                      <a:pt x="99" y="973"/>
                      <a:pt x="99" y="951"/>
                    </a:cubicBezTo>
                    <a:lnTo>
                      <a:pt x="99" y="951"/>
                    </a:lnTo>
                    <a:cubicBezTo>
                      <a:pt x="99" y="929"/>
                      <a:pt x="110" y="908"/>
                      <a:pt x="131" y="886"/>
                    </a:cubicBezTo>
                    <a:lnTo>
                      <a:pt x="131" y="886"/>
                    </a:lnTo>
                    <a:cubicBezTo>
                      <a:pt x="153" y="863"/>
                      <a:pt x="164" y="842"/>
                      <a:pt x="164" y="820"/>
                    </a:cubicBezTo>
                    <a:lnTo>
                      <a:pt x="164" y="820"/>
                    </a:lnTo>
                    <a:cubicBezTo>
                      <a:pt x="164" y="798"/>
                      <a:pt x="153" y="777"/>
                      <a:pt x="131" y="755"/>
                    </a:cubicBezTo>
                    <a:lnTo>
                      <a:pt x="66" y="688"/>
                    </a:lnTo>
                    <a:lnTo>
                      <a:pt x="0" y="623"/>
                    </a:lnTo>
                    <a:lnTo>
                      <a:pt x="0" y="492"/>
                    </a:lnTo>
                    <a:lnTo>
                      <a:pt x="131" y="623"/>
                    </a:lnTo>
                    <a:lnTo>
                      <a:pt x="198" y="688"/>
                    </a:lnTo>
                    <a:lnTo>
                      <a:pt x="198" y="688"/>
                    </a:lnTo>
                    <a:cubicBezTo>
                      <a:pt x="220" y="711"/>
                      <a:pt x="241" y="722"/>
                      <a:pt x="263" y="722"/>
                    </a:cubicBezTo>
                    <a:lnTo>
                      <a:pt x="263" y="722"/>
                    </a:lnTo>
                    <a:cubicBezTo>
                      <a:pt x="285" y="722"/>
                      <a:pt x="306" y="711"/>
                      <a:pt x="328" y="688"/>
                    </a:cubicBezTo>
                    <a:lnTo>
                      <a:pt x="394" y="623"/>
                    </a:lnTo>
                    <a:lnTo>
                      <a:pt x="591" y="427"/>
                    </a:lnTo>
                    <a:lnTo>
                      <a:pt x="656" y="361"/>
                    </a:lnTo>
                    <a:lnTo>
                      <a:pt x="722" y="295"/>
                    </a:lnTo>
                    <a:lnTo>
                      <a:pt x="919" y="99"/>
                    </a:lnTo>
                    <a:lnTo>
                      <a:pt x="984" y="33"/>
                    </a:lnTo>
                    <a:lnTo>
                      <a:pt x="984" y="33"/>
                    </a:lnTo>
                    <a:cubicBezTo>
                      <a:pt x="1006" y="11"/>
                      <a:pt x="1028" y="0"/>
                      <a:pt x="1050" y="0"/>
                    </a:cubicBezTo>
                    <a:lnTo>
                      <a:pt x="1050" y="0"/>
                    </a:lnTo>
                    <a:cubicBezTo>
                      <a:pt x="1072" y="0"/>
                      <a:pt x="1093" y="11"/>
                      <a:pt x="1115" y="33"/>
                    </a:cubicBezTo>
                    <a:lnTo>
                      <a:pt x="1246" y="165"/>
                    </a:lnTo>
                    <a:lnTo>
                      <a:pt x="1311" y="230"/>
                    </a:lnTo>
                    <a:lnTo>
                      <a:pt x="1378" y="295"/>
                    </a:lnTo>
                    <a:lnTo>
                      <a:pt x="1574" y="492"/>
                    </a:lnTo>
                    <a:lnTo>
                      <a:pt x="1639" y="558"/>
                    </a:lnTo>
                    <a:lnTo>
                      <a:pt x="1706" y="623"/>
                    </a:lnTo>
                    <a:lnTo>
                      <a:pt x="1771" y="688"/>
                    </a:lnTo>
                    <a:lnTo>
                      <a:pt x="1771" y="688"/>
                    </a:lnTo>
                    <a:cubicBezTo>
                      <a:pt x="1792" y="711"/>
                      <a:pt x="1814" y="722"/>
                      <a:pt x="1836" y="722"/>
                    </a:cubicBezTo>
                    <a:lnTo>
                      <a:pt x="1836" y="722"/>
                    </a:lnTo>
                    <a:cubicBezTo>
                      <a:pt x="1858" y="722"/>
                      <a:pt x="1880" y="711"/>
                      <a:pt x="1902" y="688"/>
                    </a:cubicBezTo>
                    <a:lnTo>
                      <a:pt x="1967" y="623"/>
                    </a:lnTo>
                    <a:lnTo>
                      <a:pt x="2033" y="558"/>
                    </a:lnTo>
                    <a:lnTo>
                      <a:pt x="2098" y="492"/>
                    </a:lnTo>
                    <a:lnTo>
                      <a:pt x="2164" y="427"/>
                    </a:lnTo>
                    <a:lnTo>
                      <a:pt x="2229" y="361"/>
                    </a:lnTo>
                    <a:lnTo>
                      <a:pt x="2295" y="295"/>
                    </a:lnTo>
                    <a:lnTo>
                      <a:pt x="2361" y="230"/>
                    </a:lnTo>
                    <a:lnTo>
                      <a:pt x="2426" y="165"/>
                    </a:lnTo>
                    <a:lnTo>
                      <a:pt x="2492" y="99"/>
                    </a:lnTo>
                    <a:lnTo>
                      <a:pt x="2558" y="33"/>
                    </a:lnTo>
                    <a:lnTo>
                      <a:pt x="2558" y="33"/>
                    </a:lnTo>
                    <a:cubicBezTo>
                      <a:pt x="2579" y="11"/>
                      <a:pt x="2601" y="0"/>
                      <a:pt x="2623" y="0"/>
                    </a:cubicBezTo>
                    <a:lnTo>
                      <a:pt x="2623" y="0"/>
                    </a:lnTo>
                    <a:cubicBezTo>
                      <a:pt x="2645" y="0"/>
                      <a:pt x="2667" y="11"/>
                      <a:pt x="2689" y="33"/>
                    </a:cubicBezTo>
                    <a:lnTo>
                      <a:pt x="2754" y="99"/>
                    </a:lnTo>
                    <a:lnTo>
                      <a:pt x="2820" y="165"/>
                    </a:lnTo>
                    <a:lnTo>
                      <a:pt x="2885" y="230"/>
                    </a:lnTo>
                    <a:lnTo>
                      <a:pt x="2951" y="295"/>
                    </a:lnTo>
                    <a:lnTo>
                      <a:pt x="3016" y="361"/>
                    </a:lnTo>
                    <a:lnTo>
                      <a:pt x="3082" y="427"/>
                    </a:lnTo>
                    <a:lnTo>
                      <a:pt x="3148" y="492"/>
                    </a:lnTo>
                    <a:lnTo>
                      <a:pt x="3213" y="558"/>
                    </a:lnTo>
                    <a:lnTo>
                      <a:pt x="3278" y="623"/>
                    </a:lnTo>
                    <a:lnTo>
                      <a:pt x="3344" y="688"/>
                    </a:lnTo>
                    <a:lnTo>
                      <a:pt x="3344" y="688"/>
                    </a:lnTo>
                    <a:cubicBezTo>
                      <a:pt x="3366" y="711"/>
                      <a:pt x="3388" y="722"/>
                      <a:pt x="3409" y="722"/>
                    </a:cubicBezTo>
                    <a:lnTo>
                      <a:pt x="3409" y="722"/>
                    </a:lnTo>
                    <a:cubicBezTo>
                      <a:pt x="3432" y="722"/>
                      <a:pt x="3453" y="711"/>
                      <a:pt x="3476" y="688"/>
                    </a:cubicBezTo>
                    <a:lnTo>
                      <a:pt x="4131" y="33"/>
                    </a:lnTo>
                    <a:lnTo>
                      <a:pt x="4131" y="33"/>
                    </a:lnTo>
                    <a:cubicBezTo>
                      <a:pt x="4153" y="11"/>
                      <a:pt x="4175" y="0"/>
                      <a:pt x="4196" y="0"/>
                    </a:cubicBezTo>
                    <a:lnTo>
                      <a:pt x="4196" y="0"/>
                    </a:lnTo>
                    <a:cubicBezTo>
                      <a:pt x="4218" y="0"/>
                      <a:pt x="4240" y="11"/>
                      <a:pt x="4261" y="33"/>
                    </a:cubicBezTo>
                    <a:close/>
                  </a:path>
                </a:pathLst>
              </a:custGeom>
              <a:solidFill>
                <a:schemeClr val="accent6"/>
              </a:solidFill>
              <a:ln>
                <a:noFill/>
              </a:ln>
            </p:spPr>
            <p:style>
              <a:lnRef idx="0">
                <a:scrgbClr r="0" g="0" b="0"/>
              </a:lnRef>
              <a:fillRef idx="0">
                <a:scrgbClr r="0" g="0" b="0"/>
              </a:fillRef>
              <a:effectRef idx="0">
                <a:scrgbClr r="0" g="0" b="0"/>
              </a:effectRef>
              <a:fontRef idx="minor"/>
            </p:style>
          </p:sp>
          <p:sp>
            <p:nvSpPr>
              <p:cNvPr id="593" name="CustomShape 53"/>
              <p:cNvSpPr/>
              <p:nvPr/>
            </p:nvSpPr>
            <p:spPr>
              <a:xfrm rot="16200000">
                <a:off x="7267320" y="6774120"/>
                <a:ext cx="2789640" cy="376200"/>
              </a:xfrm>
              <a:custGeom>
                <a:avLst/>
                <a:gdLst/>
                <a:ahLst/>
                <a:cxnLst/>
                <a:rect l="l" t="t" r="r" b="b"/>
                <a:pathLst>
                  <a:path w="4721" h="847">
                    <a:moveTo>
                      <a:pt x="355" y="795"/>
                    </a:moveTo>
                    <a:lnTo>
                      <a:pt x="355" y="795"/>
                    </a:lnTo>
                    <a:cubicBezTo>
                      <a:pt x="304" y="846"/>
                      <a:pt x="222" y="846"/>
                      <a:pt x="171" y="795"/>
                    </a:cubicBezTo>
                    <a:lnTo>
                      <a:pt x="66" y="688"/>
                    </a:lnTo>
                    <a:lnTo>
                      <a:pt x="0" y="623"/>
                    </a:lnTo>
                    <a:lnTo>
                      <a:pt x="0" y="491"/>
                    </a:lnTo>
                    <a:lnTo>
                      <a:pt x="131" y="623"/>
                    </a:lnTo>
                    <a:lnTo>
                      <a:pt x="198" y="688"/>
                    </a:lnTo>
                    <a:lnTo>
                      <a:pt x="198" y="688"/>
                    </a:lnTo>
                    <a:cubicBezTo>
                      <a:pt x="220" y="711"/>
                      <a:pt x="241" y="722"/>
                      <a:pt x="263" y="722"/>
                    </a:cubicBezTo>
                    <a:lnTo>
                      <a:pt x="263" y="722"/>
                    </a:lnTo>
                    <a:cubicBezTo>
                      <a:pt x="285" y="722"/>
                      <a:pt x="306" y="711"/>
                      <a:pt x="328" y="688"/>
                    </a:cubicBezTo>
                    <a:lnTo>
                      <a:pt x="394" y="623"/>
                    </a:lnTo>
                    <a:lnTo>
                      <a:pt x="591" y="426"/>
                    </a:lnTo>
                    <a:lnTo>
                      <a:pt x="656" y="360"/>
                    </a:lnTo>
                    <a:lnTo>
                      <a:pt x="722" y="295"/>
                    </a:lnTo>
                    <a:lnTo>
                      <a:pt x="919" y="98"/>
                    </a:lnTo>
                    <a:lnTo>
                      <a:pt x="984" y="33"/>
                    </a:lnTo>
                    <a:lnTo>
                      <a:pt x="984" y="33"/>
                    </a:lnTo>
                    <a:cubicBezTo>
                      <a:pt x="1006" y="11"/>
                      <a:pt x="1028" y="0"/>
                      <a:pt x="1050" y="0"/>
                    </a:cubicBezTo>
                    <a:lnTo>
                      <a:pt x="1050" y="0"/>
                    </a:lnTo>
                    <a:cubicBezTo>
                      <a:pt x="1072" y="0"/>
                      <a:pt x="1093" y="11"/>
                      <a:pt x="1115" y="33"/>
                    </a:cubicBezTo>
                    <a:lnTo>
                      <a:pt x="1246" y="164"/>
                    </a:lnTo>
                    <a:lnTo>
                      <a:pt x="1311" y="230"/>
                    </a:lnTo>
                    <a:lnTo>
                      <a:pt x="1378" y="295"/>
                    </a:lnTo>
                    <a:lnTo>
                      <a:pt x="1574" y="491"/>
                    </a:lnTo>
                    <a:lnTo>
                      <a:pt x="1639" y="558"/>
                    </a:lnTo>
                    <a:lnTo>
                      <a:pt x="1706" y="623"/>
                    </a:lnTo>
                    <a:lnTo>
                      <a:pt x="1771" y="688"/>
                    </a:lnTo>
                    <a:lnTo>
                      <a:pt x="1771" y="688"/>
                    </a:lnTo>
                    <a:cubicBezTo>
                      <a:pt x="1792" y="711"/>
                      <a:pt x="1814" y="722"/>
                      <a:pt x="1836" y="722"/>
                    </a:cubicBezTo>
                    <a:lnTo>
                      <a:pt x="1836" y="722"/>
                    </a:lnTo>
                    <a:cubicBezTo>
                      <a:pt x="1858" y="722"/>
                      <a:pt x="1880" y="711"/>
                      <a:pt x="1902" y="688"/>
                    </a:cubicBezTo>
                    <a:lnTo>
                      <a:pt x="1967" y="623"/>
                    </a:lnTo>
                    <a:lnTo>
                      <a:pt x="2033" y="558"/>
                    </a:lnTo>
                    <a:lnTo>
                      <a:pt x="2098" y="491"/>
                    </a:lnTo>
                    <a:lnTo>
                      <a:pt x="2164" y="426"/>
                    </a:lnTo>
                    <a:lnTo>
                      <a:pt x="2230" y="360"/>
                    </a:lnTo>
                    <a:lnTo>
                      <a:pt x="2295" y="295"/>
                    </a:lnTo>
                    <a:lnTo>
                      <a:pt x="2361" y="230"/>
                    </a:lnTo>
                    <a:lnTo>
                      <a:pt x="2426" y="164"/>
                    </a:lnTo>
                    <a:lnTo>
                      <a:pt x="2492" y="98"/>
                    </a:lnTo>
                    <a:lnTo>
                      <a:pt x="2558" y="33"/>
                    </a:lnTo>
                    <a:lnTo>
                      <a:pt x="2558" y="33"/>
                    </a:lnTo>
                    <a:cubicBezTo>
                      <a:pt x="2579" y="11"/>
                      <a:pt x="2601" y="0"/>
                      <a:pt x="2623" y="0"/>
                    </a:cubicBezTo>
                    <a:lnTo>
                      <a:pt x="2623" y="0"/>
                    </a:lnTo>
                    <a:cubicBezTo>
                      <a:pt x="2645" y="0"/>
                      <a:pt x="2667" y="11"/>
                      <a:pt x="2689" y="33"/>
                    </a:cubicBezTo>
                    <a:lnTo>
                      <a:pt x="2754" y="98"/>
                    </a:lnTo>
                    <a:lnTo>
                      <a:pt x="2820" y="164"/>
                    </a:lnTo>
                    <a:lnTo>
                      <a:pt x="2885" y="230"/>
                    </a:lnTo>
                    <a:lnTo>
                      <a:pt x="2951" y="295"/>
                    </a:lnTo>
                    <a:lnTo>
                      <a:pt x="3016" y="360"/>
                    </a:lnTo>
                    <a:lnTo>
                      <a:pt x="3082" y="426"/>
                    </a:lnTo>
                    <a:lnTo>
                      <a:pt x="3148" y="491"/>
                    </a:lnTo>
                    <a:lnTo>
                      <a:pt x="3213" y="558"/>
                    </a:lnTo>
                    <a:lnTo>
                      <a:pt x="3278" y="623"/>
                    </a:lnTo>
                    <a:lnTo>
                      <a:pt x="3344" y="688"/>
                    </a:lnTo>
                    <a:lnTo>
                      <a:pt x="3344" y="688"/>
                    </a:lnTo>
                    <a:cubicBezTo>
                      <a:pt x="3366" y="711"/>
                      <a:pt x="3388" y="722"/>
                      <a:pt x="3409" y="722"/>
                    </a:cubicBezTo>
                    <a:lnTo>
                      <a:pt x="3409" y="722"/>
                    </a:lnTo>
                    <a:cubicBezTo>
                      <a:pt x="3432" y="722"/>
                      <a:pt x="3453" y="711"/>
                      <a:pt x="3476" y="688"/>
                    </a:cubicBezTo>
                    <a:lnTo>
                      <a:pt x="4131" y="33"/>
                    </a:lnTo>
                    <a:lnTo>
                      <a:pt x="4131" y="33"/>
                    </a:lnTo>
                    <a:cubicBezTo>
                      <a:pt x="4153" y="11"/>
                      <a:pt x="4175" y="0"/>
                      <a:pt x="4196" y="0"/>
                    </a:cubicBezTo>
                    <a:lnTo>
                      <a:pt x="4196" y="0"/>
                    </a:lnTo>
                    <a:cubicBezTo>
                      <a:pt x="4218" y="0"/>
                      <a:pt x="4240" y="11"/>
                      <a:pt x="4261" y="33"/>
                    </a:cubicBezTo>
                    <a:lnTo>
                      <a:pt x="4720" y="491"/>
                    </a:lnTo>
                    <a:lnTo>
                      <a:pt x="4720" y="623"/>
                    </a:lnTo>
                    <a:lnTo>
                      <a:pt x="4524" y="426"/>
                    </a:lnTo>
                    <a:lnTo>
                      <a:pt x="4459" y="360"/>
                    </a:lnTo>
                    <a:lnTo>
                      <a:pt x="4393" y="295"/>
                    </a:lnTo>
                    <a:lnTo>
                      <a:pt x="4261" y="164"/>
                    </a:lnTo>
                    <a:lnTo>
                      <a:pt x="4261" y="164"/>
                    </a:lnTo>
                    <a:cubicBezTo>
                      <a:pt x="4240" y="142"/>
                      <a:pt x="4218" y="131"/>
                      <a:pt x="4196" y="131"/>
                    </a:cubicBezTo>
                    <a:lnTo>
                      <a:pt x="4196" y="131"/>
                    </a:lnTo>
                    <a:cubicBezTo>
                      <a:pt x="4175" y="131"/>
                      <a:pt x="4153" y="142"/>
                      <a:pt x="4131" y="164"/>
                    </a:cubicBezTo>
                    <a:lnTo>
                      <a:pt x="4000" y="295"/>
                    </a:lnTo>
                    <a:lnTo>
                      <a:pt x="3934" y="360"/>
                    </a:lnTo>
                    <a:lnTo>
                      <a:pt x="3868" y="426"/>
                    </a:lnTo>
                    <a:lnTo>
                      <a:pt x="3672" y="623"/>
                    </a:lnTo>
                    <a:lnTo>
                      <a:pt x="3606" y="688"/>
                    </a:lnTo>
                    <a:lnTo>
                      <a:pt x="3501" y="795"/>
                    </a:lnTo>
                    <a:lnTo>
                      <a:pt x="3501" y="795"/>
                    </a:lnTo>
                    <a:cubicBezTo>
                      <a:pt x="3450" y="846"/>
                      <a:pt x="3368" y="846"/>
                      <a:pt x="3318" y="795"/>
                    </a:cubicBezTo>
                    <a:lnTo>
                      <a:pt x="3318" y="795"/>
                    </a:lnTo>
                    <a:cubicBezTo>
                      <a:pt x="3267" y="743"/>
                      <a:pt x="3213" y="688"/>
                      <a:pt x="3213" y="688"/>
                    </a:cubicBezTo>
                    <a:lnTo>
                      <a:pt x="3148" y="623"/>
                    </a:lnTo>
                    <a:lnTo>
                      <a:pt x="3082" y="558"/>
                    </a:lnTo>
                    <a:lnTo>
                      <a:pt x="3016" y="491"/>
                    </a:lnTo>
                    <a:lnTo>
                      <a:pt x="2951" y="426"/>
                    </a:lnTo>
                    <a:lnTo>
                      <a:pt x="2885" y="360"/>
                    </a:lnTo>
                    <a:lnTo>
                      <a:pt x="2820" y="295"/>
                    </a:lnTo>
                    <a:lnTo>
                      <a:pt x="2754" y="230"/>
                    </a:lnTo>
                    <a:lnTo>
                      <a:pt x="2689" y="164"/>
                    </a:lnTo>
                    <a:lnTo>
                      <a:pt x="2689" y="164"/>
                    </a:lnTo>
                    <a:cubicBezTo>
                      <a:pt x="2667" y="142"/>
                      <a:pt x="2645" y="131"/>
                      <a:pt x="2623" y="131"/>
                    </a:cubicBezTo>
                    <a:lnTo>
                      <a:pt x="2623" y="131"/>
                    </a:lnTo>
                    <a:cubicBezTo>
                      <a:pt x="2601" y="131"/>
                      <a:pt x="2579" y="142"/>
                      <a:pt x="2558" y="164"/>
                    </a:cubicBezTo>
                    <a:lnTo>
                      <a:pt x="2492" y="230"/>
                    </a:lnTo>
                    <a:lnTo>
                      <a:pt x="2426" y="295"/>
                    </a:lnTo>
                    <a:lnTo>
                      <a:pt x="2230" y="491"/>
                    </a:lnTo>
                    <a:lnTo>
                      <a:pt x="2164" y="558"/>
                    </a:lnTo>
                    <a:lnTo>
                      <a:pt x="2098" y="623"/>
                    </a:lnTo>
                    <a:lnTo>
                      <a:pt x="1927" y="794"/>
                    </a:lnTo>
                    <a:lnTo>
                      <a:pt x="1927" y="794"/>
                    </a:lnTo>
                    <a:cubicBezTo>
                      <a:pt x="1877" y="844"/>
                      <a:pt x="1795" y="844"/>
                      <a:pt x="1745" y="794"/>
                    </a:cubicBezTo>
                    <a:lnTo>
                      <a:pt x="1115" y="164"/>
                    </a:lnTo>
                    <a:lnTo>
                      <a:pt x="1115" y="164"/>
                    </a:lnTo>
                    <a:cubicBezTo>
                      <a:pt x="1093" y="142"/>
                      <a:pt x="1072" y="131"/>
                      <a:pt x="1050" y="131"/>
                    </a:cubicBezTo>
                    <a:lnTo>
                      <a:pt x="1050" y="131"/>
                    </a:lnTo>
                    <a:cubicBezTo>
                      <a:pt x="1028" y="131"/>
                      <a:pt x="1006" y="142"/>
                      <a:pt x="984" y="164"/>
                    </a:cubicBezTo>
                    <a:lnTo>
                      <a:pt x="919" y="230"/>
                    </a:lnTo>
                    <a:lnTo>
                      <a:pt x="853" y="295"/>
                    </a:lnTo>
                    <a:lnTo>
                      <a:pt x="788" y="360"/>
                    </a:lnTo>
                    <a:lnTo>
                      <a:pt x="722" y="426"/>
                    </a:lnTo>
                    <a:lnTo>
                      <a:pt x="656" y="491"/>
                    </a:lnTo>
                    <a:lnTo>
                      <a:pt x="591" y="558"/>
                    </a:lnTo>
                    <a:lnTo>
                      <a:pt x="526" y="623"/>
                    </a:lnTo>
                    <a:lnTo>
                      <a:pt x="459" y="688"/>
                    </a:lnTo>
                    <a:lnTo>
                      <a:pt x="355" y="795"/>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594" name="CustomShape 54"/>
              <p:cNvSpPr/>
              <p:nvPr/>
            </p:nvSpPr>
            <p:spPr>
              <a:xfrm rot="16200000">
                <a:off x="7344000" y="6774120"/>
                <a:ext cx="2789640" cy="376200"/>
              </a:xfrm>
              <a:custGeom>
                <a:avLst/>
                <a:gdLst/>
                <a:ahLst/>
                <a:cxnLst/>
                <a:rect l="l" t="t" r="r" b="b"/>
                <a:pathLst>
                  <a:path w="4721" h="847">
                    <a:moveTo>
                      <a:pt x="355" y="795"/>
                    </a:moveTo>
                    <a:lnTo>
                      <a:pt x="355" y="795"/>
                    </a:lnTo>
                    <a:cubicBezTo>
                      <a:pt x="304" y="846"/>
                      <a:pt x="222" y="846"/>
                      <a:pt x="171" y="795"/>
                    </a:cubicBezTo>
                    <a:lnTo>
                      <a:pt x="66" y="689"/>
                    </a:lnTo>
                    <a:lnTo>
                      <a:pt x="0" y="624"/>
                    </a:lnTo>
                    <a:lnTo>
                      <a:pt x="0" y="493"/>
                    </a:lnTo>
                    <a:lnTo>
                      <a:pt x="131" y="624"/>
                    </a:lnTo>
                    <a:lnTo>
                      <a:pt x="198" y="689"/>
                    </a:lnTo>
                    <a:lnTo>
                      <a:pt x="198" y="689"/>
                    </a:lnTo>
                    <a:cubicBezTo>
                      <a:pt x="220" y="711"/>
                      <a:pt x="241" y="722"/>
                      <a:pt x="263" y="722"/>
                    </a:cubicBezTo>
                    <a:lnTo>
                      <a:pt x="263" y="722"/>
                    </a:lnTo>
                    <a:cubicBezTo>
                      <a:pt x="285" y="722"/>
                      <a:pt x="306" y="711"/>
                      <a:pt x="328" y="689"/>
                    </a:cubicBezTo>
                    <a:lnTo>
                      <a:pt x="394" y="624"/>
                    </a:lnTo>
                    <a:lnTo>
                      <a:pt x="591" y="428"/>
                    </a:lnTo>
                    <a:lnTo>
                      <a:pt x="656" y="361"/>
                    </a:lnTo>
                    <a:lnTo>
                      <a:pt x="722" y="296"/>
                    </a:lnTo>
                    <a:lnTo>
                      <a:pt x="919" y="99"/>
                    </a:lnTo>
                    <a:lnTo>
                      <a:pt x="984" y="34"/>
                    </a:lnTo>
                    <a:lnTo>
                      <a:pt x="984" y="34"/>
                    </a:lnTo>
                    <a:cubicBezTo>
                      <a:pt x="1006" y="12"/>
                      <a:pt x="1028" y="0"/>
                      <a:pt x="1050" y="0"/>
                    </a:cubicBezTo>
                    <a:lnTo>
                      <a:pt x="1050" y="0"/>
                    </a:lnTo>
                    <a:cubicBezTo>
                      <a:pt x="1072" y="0"/>
                      <a:pt x="1093" y="12"/>
                      <a:pt x="1115" y="34"/>
                    </a:cubicBezTo>
                    <a:lnTo>
                      <a:pt x="1246" y="164"/>
                    </a:lnTo>
                    <a:lnTo>
                      <a:pt x="1311" y="231"/>
                    </a:lnTo>
                    <a:lnTo>
                      <a:pt x="1378" y="296"/>
                    </a:lnTo>
                    <a:lnTo>
                      <a:pt x="1574" y="493"/>
                    </a:lnTo>
                    <a:lnTo>
                      <a:pt x="1639" y="558"/>
                    </a:lnTo>
                    <a:lnTo>
                      <a:pt x="1706" y="624"/>
                    </a:lnTo>
                    <a:lnTo>
                      <a:pt x="1771" y="689"/>
                    </a:lnTo>
                    <a:lnTo>
                      <a:pt x="1771" y="689"/>
                    </a:lnTo>
                    <a:cubicBezTo>
                      <a:pt x="1792" y="711"/>
                      <a:pt x="1814" y="722"/>
                      <a:pt x="1836" y="722"/>
                    </a:cubicBezTo>
                    <a:lnTo>
                      <a:pt x="1836" y="722"/>
                    </a:lnTo>
                    <a:cubicBezTo>
                      <a:pt x="1858" y="722"/>
                      <a:pt x="1880" y="711"/>
                      <a:pt x="1902" y="689"/>
                    </a:cubicBezTo>
                    <a:lnTo>
                      <a:pt x="1967" y="624"/>
                    </a:lnTo>
                    <a:lnTo>
                      <a:pt x="2033" y="558"/>
                    </a:lnTo>
                    <a:lnTo>
                      <a:pt x="2098" y="493"/>
                    </a:lnTo>
                    <a:lnTo>
                      <a:pt x="2164" y="428"/>
                    </a:lnTo>
                    <a:lnTo>
                      <a:pt x="2230" y="361"/>
                    </a:lnTo>
                    <a:lnTo>
                      <a:pt x="2295" y="296"/>
                    </a:lnTo>
                    <a:lnTo>
                      <a:pt x="2361" y="231"/>
                    </a:lnTo>
                    <a:lnTo>
                      <a:pt x="2426" y="164"/>
                    </a:lnTo>
                    <a:lnTo>
                      <a:pt x="2492" y="99"/>
                    </a:lnTo>
                    <a:lnTo>
                      <a:pt x="2558" y="34"/>
                    </a:lnTo>
                    <a:lnTo>
                      <a:pt x="2558" y="34"/>
                    </a:lnTo>
                    <a:cubicBezTo>
                      <a:pt x="2579" y="12"/>
                      <a:pt x="2601" y="0"/>
                      <a:pt x="2623" y="0"/>
                    </a:cubicBezTo>
                    <a:lnTo>
                      <a:pt x="2623" y="0"/>
                    </a:lnTo>
                    <a:cubicBezTo>
                      <a:pt x="2645" y="0"/>
                      <a:pt x="2667" y="12"/>
                      <a:pt x="2689" y="34"/>
                    </a:cubicBezTo>
                    <a:lnTo>
                      <a:pt x="2754" y="99"/>
                    </a:lnTo>
                    <a:lnTo>
                      <a:pt x="2820" y="164"/>
                    </a:lnTo>
                    <a:lnTo>
                      <a:pt x="2885" y="231"/>
                    </a:lnTo>
                    <a:lnTo>
                      <a:pt x="2951" y="296"/>
                    </a:lnTo>
                    <a:lnTo>
                      <a:pt x="3016" y="361"/>
                    </a:lnTo>
                    <a:lnTo>
                      <a:pt x="3082" y="428"/>
                    </a:lnTo>
                    <a:lnTo>
                      <a:pt x="3148" y="493"/>
                    </a:lnTo>
                    <a:lnTo>
                      <a:pt x="3213" y="558"/>
                    </a:lnTo>
                    <a:lnTo>
                      <a:pt x="3278" y="624"/>
                    </a:lnTo>
                    <a:lnTo>
                      <a:pt x="3344" y="689"/>
                    </a:lnTo>
                    <a:lnTo>
                      <a:pt x="3344" y="689"/>
                    </a:lnTo>
                    <a:cubicBezTo>
                      <a:pt x="3366" y="711"/>
                      <a:pt x="3388" y="722"/>
                      <a:pt x="3409" y="722"/>
                    </a:cubicBezTo>
                    <a:lnTo>
                      <a:pt x="3409" y="722"/>
                    </a:lnTo>
                    <a:cubicBezTo>
                      <a:pt x="3432" y="722"/>
                      <a:pt x="3453" y="711"/>
                      <a:pt x="3476" y="689"/>
                    </a:cubicBezTo>
                    <a:lnTo>
                      <a:pt x="4131" y="34"/>
                    </a:lnTo>
                    <a:lnTo>
                      <a:pt x="4131" y="34"/>
                    </a:lnTo>
                    <a:cubicBezTo>
                      <a:pt x="4153" y="12"/>
                      <a:pt x="4175" y="0"/>
                      <a:pt x="4196" y="0"/>
                    </a:cubicBezTo>
                    <a:lnTo>
                      <a:pt x="4196" y="0"/>
                    </a:lnTo>
                    <a:cubicBezTo>
                      <a:pt x="4218" y="0"/>
                      <a:pt x="4240" y="12"/>
                      <a:pt x="4261" y="34"/>
                    </a:cubicBezTo>
                    <a:lnTo>
                      <a:pt x="4720" y="493"/>
                    </a:lnTo>
                    <a:lnTo>
                      <a:pt x="4720" y="624"/>
                    </a:lnTo>
                    <a:lnTo>
                      <a:pt x="4524" y="428"/>
                    </a:lnTo>
                    <a:lnTo>
                      <a:pt x="4459" y="361"/>
                    </a:lnTo>
                    <a:lnTo>
                      <a:pt x="4393" y="296"/>
                    </a:lnTo>
                    <a:lnTo>
                      <a:pt x="4261" y="164"/>
                    </a:lnTo>
                    <a:lnTo>
                      <a:pt x="4261" y="164"/>
                    </a:lnTo>
                    <a:cubicBezTo>
                      <a:pt x="4240" y="143"/>
                      <a:pt x="4218" y="132"/>
                      <a:pt x="4196" y="132"/>
                    </a:cubicBezTo>
                    <a:lnTo>
                      <a:pt x="4196" y="132"/>
                    </a:lnTo>
                    <a:cubicBezTo>
                      <a:pt x="4175" y="132"/>
                      <a:pt x="4153" y="143"/>
                      <a:pt x="4131" y="164"/>
                    </a:cubicBezTo>
                    <a:lnTo>
                      <a:pt x="4000" y="296"/>
                    </a:lnTo>
                    <a:lnTo>
                      <a:pt x="3934" y="361"/>
                    </a:lnTo>
                    <a:lnTo>
                      <a:pt x="3868" y="428"/>
                    </a:lnTo>
                    <a:lnTo>
                      <a:pt x="3672" y="624"/>
                    </a:lnTo>
                    <a:lnTo>
                      <a:pt x="3606" y="689"/>
                    </a:lnTo>
                    <a:lnTo>
                      <a:pt x="3501" y="795"/>
                    </a:lnTo>
                    <a:lnTo>
                      <a:pt x="3501" y="795"/>
                    </a:lnTo>
                    <a:cubicBezTo>
                      <a:pt x="3450" y="846"/>
                      <a:pt x="3368" y="846"/>
                      <a:pt x="3318" y="795"/>
                    </a:cubicBezTo>
                    <a:lnTo>
                      <a:pt x="3318" y="795"/>
                    </a:lnTo>
                    <a:cubicBezTo>
                      <a:pt x="3267" y="744"/>
                      <a:pt x="3213" y="689"/>
                      <a:pt x="3213" y="689"/>
                    </a:cubicBezTo>
                    <a:lnTo>
                      <a:pt x="3148" y="624"/>
                    </a:lnTo>
                    <a:lnTo>
                      <a:pt x="3082" y="558"/>
                    </a:lnTo>
                    <a:lnTo>
                      <a:pt x="3016" y="493"/>
                    </a:lnTo>
                    <a:lnTo>
                      <a:pt x="2951" y="428"/>
                    </a:lnTo>
                    <a:lnTo>
                      <a:pt x="2885" y="361"/>
                    </a:lnTo>
                    <a:lnTo>
                      <a:pt x="2820" y="296"/>
                    </a:lnTo>
                    <a:lnTo>
                      <a:pt x="2754" y="231"/>
                    </a:lnTo>
                    <a:lnTo>
                      <a:pt x="2689" y="164"/>
                    </a:lnTo>
                    <a:lnTo>
                      <a:pt x="2689" y="164"/>
                    </a:lnTo>
                    <a:cubicBezTo>
                      <a:pt x="2667" y="143"/>
                      <a:pt x="2645" y="132"/>
                      <a:pt x="2623" y="132"/>
                    </a:cubicBezTo>
                    <a:lnTo>
                      <a:pt x="2623" y="132"/>
                    </a:lnTo>
                    <a:cubicBezTo>
                      <a:pt x="2601" y="132"/>
                      <a:pt x="2579" y="143"/>
                      <a:pt x="2558" y="164"/>
                    </a:cubicBezTo>
                    <a:lnTo>
                      <a:pt x="2492" y="231"/>
                    </a:lnTo>
                    <a:lnTo>
                      <a:pt x="2426" y="296"/>
                    </a:lnTo>
                    <a:lnTo>
                      <a:pt x="2230" y="493"/>
                    </a:lnTo>
                    <a:lnTo>
                      <a:pt x="2164" y="558"/>
                    </a:lnTo>
                    <a:lnTo>
                      <a:pt x="2098" y="624"/>
                    </a:lnTo>
                    <a:lnTo>
                      <a:pt x="1927" y="795"/>
                    </a:lnTo>
                    <a:lnTo>
                      <a:pt x="1927" y="795"/>
                    </a:lnTo>
                    <a:cubicBezTo>
                      <a:pt x="1877" y="845"/>
                      <a:pt x="1795" y="845"/>
                      <a:pt x="1745" y="795"/>
                    </a:cubicBezTo>
                    <a:lnTo>
                      <a:pt x="1115" y="164"/>
                    </a:lnTo>
                    <a:lnTo>
                      <a:pt x="1115" y="164"/>
                    </a:lnTo>
                    <a:cubicBezTo>
                      <a:pt x="1093" y="143"/>
                      <a:pt x="1072" y="132"/>
                      <a:pt x="1050" y="132"/>
                    </a:cubicBezTo>
                    <a:lnTo>
                      <a:pt x="1050" y="132"/>
                    </a:lnTo>
                    <a:cubicBezTo>
                      <a:pt x="1028" y="132"/>
                      <a:pt x="1006" y="143"/>
                      <a:pt x="984" y="164"/>
                    </a:cubicBezTo>
                    <a:lnTo>
                      <a:pt x="919" y="231"/>
                    </a:lnTo>
                    <a:lnTo>
                      <a:pt x="853" y="296"/>
                    </a:lnTo>
                    <a:lnTo>
                      <a:pt x="788" y="361"/>
                    </a:lnTo>
                    <a:lnTo>
                      <a:pt x="722" y="428"/>
                    </a:lnTo>
                    <a:lnTo>
                      <a:pt x="656" y="493"/>
                    </a:lnTo>
                    <a:lnTo>
                      <a:pt x="591" y="558"/>
                    </a:lnTo>
                    <a:lnTo>
                      <a:pt x="526" y="624"/>
                    </a:lnTo>
                    <a:lnTo>
                      <a:pt x="459" y="689"/>
                    </a:lnTo>
                    <a:lnTo>
                      <a:pt x="355" y="795"/>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595" name="CustomShape 55"/>
              <p:cNvSpPr/>
              <p:nvPr/>
            </p:nvSpPr>
            <p:spPr>
              <a:xfrm rot="16200000">
                <a:off x="8762400" y="5748120"/>
                <a:ext cx="348120" cy="262080"/>
              </a:xfrm>
              <a:custGeom>
                <a:avLst/>
                <a:gdLst/>
                <a:ahLst/>
                <a:cxnLst/>
                <a:rect l="l" t="t" r="r" b="b"/>
                <a:pathLst>
                  <a:path w="592" h="591">
                    <a:moveTo>
                      <a:pt x="263" y="294"/>
                    </a:moveTo>
                    <a:lnTo>
                      <a:pt x="263" y="294"/>
                    </a:lnTo>
                    <a:cubicBezTo>
                      <a:pt x="263" y="317"/>
                      <a:pt x="274" y="328"/>
                      <a:pt x="295" y="328"/>
                    </a:cubicBezTo>
                    <a:lnTo>
                      <a:pt x="295" y="328"/>
                    </a:lnTo>
                    <a:cubicBezTo>
                      <a:pt x="317" y="328"/>
                      <a:pt x="328" y="317"/>
                      <a:pt x="328" y="294"/>
                    </a:cubicBezTo>
                    <a:lnTo>
                      <a:pt x="328" y="294"/>
                    </a:lnTo>
                    <a:cubicBezTo>
                      <a:pt x="328" y="273"/>
                      <a:pt x="317" y="262"/>
                      <a:pt x="295" y="262"/>
                    </a:cubicBezTo>
                    <a:lnTo>
                      <a:pt x="295" y="262"/>
                    </a:lnTo>
                    <a:cubicBezTo>
                      <a:pt x="274" y="262"/>
                      <a:pt x="263" y="273"/>
                      <a:pt x="263" y="294"/>
                    </a:cubicBezTo>
                    <a:close/>
                    <a:moveTo>
                      <a:pt x="33" y="361"/>
                    </a:moveTo>
                    <a:lnTo>
                      <a:pt x="33" y="361"/>
                    </a:lnTo>
                    <a:cubicBezTo>
                      <a:pt x="11" y="339"/>
                      <a:pt x="0" y="317"/>
                      <a:pt x="0" y="294"/>
                    </a:cubicBezTo>
                    <a:lnTo>
                      <a:pt x="0" y="294"/>
                    </a:lnTo>
                    <a:cubicBezTo>
                      <a:pt x="0" y="273"/>
                      <a:pt x="11" y="251"/>
                      <a:pt x="33" y="229"/>
                    </a:cubicBezTo>
                    <a:lnTo>
                      <a:pt x="99" y="164"/>
                    </a:lnTo>
                    <a:lnTo>
                      <a:pt x="164" y="98"/>
                    </a:lnTo>
                    <a:lnTo>
                      <a:pt x="230" y="33"/>
                    </a:lnTo>
                    <a:lnTo>
                      <a:pt x="230" y="33"/>
                    </a:lnTo>
                    <a:cubicBezTo>
                      <a:pt x="252" y="11"/>
                      <a:pt x="274" y="0"/>
                      <a:pt x="295" y="0"/>
                    </a:cubicBezTo>
                    <a:lnTo>
                      <a:pt x="295" y="0"/>
                    </a:lnTo>
                    <a:cubicBezTo>
                      <a:pt x="317" y="0"/>
                      <a:pt x="339" y="11"/>
                      <a:pt x="360" y="33"/>
                    </a:cubicBezTo>
                    <a:lnTo>
                      <a:pt x="427" y="98"/>
                    </a:lnTo>
                    <a:lnTo>
                      <a:pt x="492" y="164"/>
                    </a:lnTo>
                    <a:lnTo>
                      <a:pt x="558" y="229"/>
                    </a:lnTo>
                    <a:lnTo>
                      <a:pt x="558" y="229"/>
                    </a:lnTo>
                    <a:cubicBezTo>
                      <a:pt x="580" y="251"/>
                      <a:pt x="591" y="273"/>
                      <a:pt x="591" y="294"/>
                    </a:cubicBezTo>
                    <a:lnTo>
                      <a:pt x="591" y="294"/>
                    </a:lnTo>
                    <a:cubicBezTo>
                      <a:pt x="591" y="317"/>
                      <a:pt x="580" y="339"/>
                      <a:pt x="558" y="361"/>
                    </a:cubicBezTo>
                    <a:lnTo>
                      <a:pt x="492" y="426"/>
                    </a:lnTo>
                    <a:lnTo>
                      <a:pt x="427" y="492"/>
                    </a:lnTo>
                    <a:lnTo>
                      <a:pt x="360" y="557"/>
                    </a:lnTo>
                    <a:lnTo>
                      <a:pt x="360" y="557"/>
                    </a:lnTo>
                    <a:cubicBezTo>
                      <a:pt x="339" y="579"/>
                      <a:pt x="317" y="590"/>
                      <a:pt x="295" y="590"/>
                    </a:cubicBezTo>
                    <a:lnTo>
                      <a:pt x="295" y="590"/>
                    </a:lnTo>
                    <a:cubicBezTo>
                      <a:pt x="274" y="590"/>
                      <a:pt x="252" y="579"/>
                      <a:pt x="230" y="557"/>
                    </a:cubicBezTo>
                    <a:lnTo>
                      <a:pt x="164" y="492"/>
                    </a:lnTo>
                    <a:lnTo>
                      <a:pt x="99" y="426"/>
                    </a:lnTo>
                    <a:lnTo>
                      <a:pt x="33" y="361"/>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596" name="CustomShape 56"/>
              <p:cNvSpPr/>
              <p:nvPr/>
            </p:nvSpPr>
            <p:spPr>
              <a:xfrm rot="16200000">
                <a:off x="8762400" y="6675840"/>
                <a:ext cx="348120" cy="262080"/>
              </a:xfrm>
              <a:custGeom>
                <a:avLst/>
                <a:gdLst/>
                <a:ahLst/>
                <a:cxnLst/>
                <a:rect l="l" t="t" r="r" b="b"/>
                <a:pathLst>
                  <a:path w="591" h="591">
                    <a:moveTo>
                      <a:pt x="262" y="294"/>
                    </a:moveTo>
                    <a:lnTo>
                      <a:pt x="262" y="294"/>
                    </a:lnTo>
                    <a:cubicBezTo>
                      <a:pt x="262" y="317"/>
                      <a:pt x="273" y="328"/>
                      <a:pt x="295" y="328"/>
                    </a:cubicBezTo>
                    <a:lnTo>
                      <a:pt x="295" y="328"/>
                    </a:lnTo>
                    <a:cubicBezTo>
                      <a:pt x="317" y="328"/>
                      <a:pt x="328" y="317"/>
                      <a:pt x="328" y="294"/>
                    </a:cubicBezTo>
                    <a:lnTo>
                      <a:pt x="328" y="294"/>
                    </a:lnTo>
                    <a:cubicBezTo>
                      <a:pt x="328" y="273"/>
                      <a:pt x="317" y="262"/>
                      <a:pt x="295" y="262"/>
                    </a:cubicBezTo>
                    <a:lnTo>
                      <a:pt x="295" y="262"/>
                    </a:lnTo>
                    <a:cubicBezTo>
                      <a:pt x="273" y="262"/>
                      <a:pt x="262" y="273"/>
                      <a:pt x="262" y="294"/>
                    </a:cubicBezTo>
                    <a:close/>
                    <a:moveTo>
                      <a:pt x="230" y="557"/>
                    </a:moveTo>
                    <a:lnTo>
                      <a:pt x="33" y="361"/>
                    </a:lnTo>
                    <a:lnTo>
                      <a:pt x="33" y="361"/>
                    </a:lnTo>
                    <a:cubicBezTo>
                      <a:pt x="11" y="339"/>
                      <a:pt x="0" y="317"/>
                      <a:pt x="0" y="294"/>
                    </a:cubicBezTo>
                    <a:lnTo>
                      <a:pt x="0" y="294"/>
                    </a:lnTo>
                    <a:cubicBezTo>
                      <a:pt x="0" y="273"/>
                      <a:pt x="11" y="251"/>
                      <a:pt x="33" y="229"/>
                    </a:cubicBezTo>
                    <a:lnTo>
                      <a:pt x="230" y="33"/>
                    </a:lnTo>
                    <a:lnTo>
                      <a:pt x="230" y="33"/>
                    </a:lnTo>
                    <a:cubicBezTo>
                      <a:pt x="251" y="11"/>
                      <a:pt x="273" y="0"/>
                      <a:pt x="295" y="0"/>
                    </a:cubicBezTo>
                    <a:lnTo>
                      <a:pt x="295" y="0"/>
                    </a:lnTo>
                    <a:cubicBezTo>
                      <a:pt x="317" y="0"/>
                      <a:pt x="339" y="11"/>
                      <a:pt x="361" y="33"/>
                    </a:cubicBezTo>
                    <a:lnTo>
                      <a:pt x="557" y="229"/>
                    </a:lnTo>
                    <a:lnTo>
                      <a:pt x="557" y="229"/>
                    </a:lnTo>
                    <a:cubicBezTo>
                      <a:pt x="579" y="251"/>
                      <a:pt x="590" y="273"/>
                      <a:pt x="590" y="294"/>
                    </a:cubicBezTo>
                    <a:lnTo>
                      <a:pt x="590" y="294"/>
                    </a:lnTo>
                    <a:cubicBezTo>
                      <a:pt x="590" y="317"/>
                      <a:pt x="579" y="339"/>
                      <a:pt x="557" y="361"/>
                    </a:cubicBezTo>
                    <a:lnTo>
                      <a:pt x="361" y="557"/>
                    </a:lnTo>
                    <a:lnTo>
                      <a:pt x="361" y="557"/>
                    </a:lnTo>
                    <a:cubicBezTo>
                      <a:pt x="339" y="579"/>
                      <a:pt x="317" y="590"/>
                      <a:pt x="295" y="590"/>
                    </a:cubicBezTo>
                    <a:lnTo>
                      <a:pt x="295" y="590"/>
                    </a:lnTo>
                    <a:cubicBezTo>
                      <a:pt x="273" y="590"/>
                      <a:pt x="251" y="579"/>
                      <a:pt x="230" y="557"/>
                    </a:cubicBez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597" name="CustomShape 57"/>
              <p:cNvSpPr/>
              <p:nvPr/>
            </p:nvSpPr>
            <p:spPr>
              <a:xfrm rot="16200000">
                <a:off x="8762400" y="7606080"/>
                <a:ext cx="348120" cy="262080"/>
              </a:xfrm>
              <a:custGeom>
                <a:avLst/>
                <a:gdLst/>
                <a:ahLst/>
                <a:cxnLst/>
                <a:rect l="l" t="t" r="r" b="b"/>
                <a:pathLst>
                  <a:path w="591" h="591">
                    <a:moveTo>
                      <a:pt x="327" y="294"/>
                    </a:moveTo>
                    <a:lnTo>
                      <a:pt x="327" y="294"/>
                    </a:lnTo>
                    <a:cubicBezTo>
                      <a:pt x="327" y="273"/>
                      <a:pt x="317" y="262"/>
                      <a:pt x="295" y="262"/>
                    </a:cubicBezTo>
                    <a:lnTo>
                      <a:pt x="295" y="262"/>
                    </a:lnTo>
                    <a:cubicBezTo>
                      <a:pt x="273" y="262"/>
                      <a:pt x="262" y="273"/>
                      <a:pt x="262" y="294"/>
                    </a:cubicBezTo>
                    <a:lnTo>
                      <a:pt x="262" y="294"/>
                    </a:lnTo>
                    <a:cubicBezTo>
                      <a:pt x="262" y="317"/>
                      <a:pt x="273" y="328"/>
                      <a:pt x="295" y="328"/>
                    </a:cubicBezTo>
                    <a:lnTo>
                      <a:pt x="295" y="328"/>
                    </a:lnTo>
                    <a:cubicBezTo>
                      <a:pt x="317" y="328"/>
                      <a:pt x="327" y="317"/>
                      <a:pt x="327" y="294"/>
                    </a:cubicBezTo>
                    <a:close/>
                    <a:moveTo>
                      <a:pt x="491" y="164"/>
                    </a:moveTo>
                    <a:lnTo>
                      <a:pt x="556" y="229"/>
                    </a:lnTo>
                    <a:lnTo>
                      <a:pt x="556" y="229"/>
                    </a:lnTo>
                    <a:cubicBezTo>
                      <a:pt x="579" y="251"/>
                      <a:pt x="590" y="273"/>
                      <a:pt x="590" y="294"/>
                    </a:cubicBezTo>
                    <a:lnTo>
                      <a:pt x="590" y="294"/>
                    </a:lnTo>
                    <a:cubicBezTo>
                      <a:pt x="590" y="317"/>
                      <a:pt x="579" y="339"/>
                      <a:pt x="556" y="361"/>
                    </a:cubicBezTo>
                    <a:lnTo>
                      <a:pt x="491" y="426"/>
                    </a:lnTo>
                    <a:lnTo>
                      <a:pt x="426" y="492"/>
                    </a:lnTo>
                    <a:lnTo>
                      <a:pt x="360" y="557"/>
                    </a:lnTo>
                    <a:lnTo>
                      <a:pt x="360" y="557"/>
                    </a:lnTo>
                    <a:cubicBezTo>
                      <a:pt x="338" y="579"/>
                      <a:pt x="317" y="590"/>
                      <a:pt x="295" y="590"/>
                    </a:cubicBezTo>
                    <a:lnTo>
                      <a:pt x="295" y="590"/>
                    </a:lnTo>
                    <a:cubicBezTo>
                      <a:pt x="273" y="590"/>
                      <a:pt x="251" y="579"/>
                      <a:pt x="229" y="557"/>
                    </a:cubicBezTo>
                    <a:lnTo>
                      <a:pt x="164" y="492"/>
                    </a:lnTo>
                    <a:lnTo>
                      <a:pt x="98" y="426"/>
                    </a:lnTo>
                    <a:lnTo>
                      <a:pt x="33" y="361"/>
                    </a:lnTo>
                    <a:lnTo>
                      <a:pt x="33" y="361"/>
                    </a:lnTo>
                    <a:cubicBezTo>
                      <a:pt x="10" y="339"/>
                      <a:pt x="0" y="317"/>
                      <a:pt x="0" y="294"/>
                    </a:cubicBezTo>
                    <a:lnTo>
                      <a:pt x="0" y="294"/>
                    </a:lnTo>
                    <a:cubicBezTo>
                      <a:pt x="0" y="273"/>
                      <a:pt x="10" y="251"/>
                      <a:pt x="33" y="229"/>
                    </a:cubicBezTo>
                    <a:lnTo>
                      <a:pt x="98" y="164"/>
                    </a:lnTo>
                    <a:lnTo>
                      <a:pt x="164" y="98"/>
                    </a:lnTo>
                    <a:lnTo>
                      <a:pt x="229" y="33"/>
                    </a:lnTo>
                    <a:lnTo>
                      <a:pt x="229" y="33"/>
                    </a:lnTo>
                    <a:cubicBezTo>
                      <a:pt x="251" y="11"/>
                      <a:pt x="273" y="0"/>
                      <a:pt x="295" y="0"/>
                    </a:cubicBezTo>
                    <a:lnTo>
                      <a:pt x="295" y="0"/>
                    </a:lnTo>
                    <a:cubicBezTo>
                      <a:pt x="317" y="0"/>
                      <a:pt x="338" y="11"/>
                      <a:pt x="360" y="33"/>
                    </a:cubicBezTo>
                    <a:lnTo>
                      <a:pt x="426" y="98"/>
                    </a:lnTo>
                    <a:lnTo>
                      <a:pt x="491" y="164"/>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598" name="CustomShape 58"/>
              <p:cNvSpPr/>
              <p:nvPr/>
            </p:nvSpPr>
            <p:spPr>
              <a:xfrm rot="16200000">
                <a:off x="7125480" y="6707160"/>
                <a:ext cx="2789640" cy="509760"/>
              </a:xfrm>
              <a:custGeom>
                <a:avLst/>
                <a:gdLst/>
                <a:ahLst/>
                <a:cxnLst/>
                <a:rect l="l" t="t" r="r" b="b"/>
                <a:pathLst>
                  <a:path w="4721" h="1148">
                    <a:moveTo>
                      <a:pt x="4229" y="197"/>
                    </a:moveTo>
                    <a:lnTo>
                      <a:pt x="4229" y="197"/>
                    </a:lnTo>
                    <a:cubicBezTo>
                      <a:pt x="4229" y="175"/>
                      <a:pt x="4218" y="164"/>
                      <a:pt x="4196" y="164"/>
                    </a:cubicBezTo>
                    <a:lnTo>
                      <a:pt x="4196" y="164"/>
                    </a:lnTo>
                    <a:cubicBezTo>
                      <a:pt x="4175" y="164"/>
                      <a:pt x="4164" y="175"/>
                      <a:pt x="4164" y="197"/>
                    </a:cubicBezTo>
                    <a:lnTo>
                      <a:pt x="4164" y="197"/>
                    </a:lnTo>
                    <a:cubicBezTo>
                      <a:pt x="4164" y="219"/>
                      <a:pt x="4175" y="230"/>
                      <a:pt x="4196" y="230"/>
                    </a:cubicBezTo>
                    <a:lnTo>
                      <a:pt x="4196" y="230"/>
                    </a:lnTo>
                    <a:cubicBezTo>
                      <a:pt x="4218" y="230"/>
                      <a:pt x="4229" y="219"/>
                      <a:pt x="4229" y="197"/>
                    </a:cubicBezTo>
                    <a:close/>
                    <a:moveTo>
                      <a:pt x="2656" y="197"/>
                    </a:moveTo>
                    <a:lnTo>
                      <a:pt x="2656" y="197"/>
                    </a:lnTo>
                    <a:cubicBezTo>
                      <a:pt x="2656" y="175"/>
                      <a:pt x="2645" y="164"/>
                      <a:pt x="2623" y="164"/>
                    </a:cubicBezTo>
                    <a:lnTo>
                      <a:pt x="2623" y="164"/>
                    </a:lnTo>
                    <a:cubicBezTo>
                      <a:pt x="2601" y="164"/>
                      <a:pt x="2590" y="175"/>
                      <a:pt x="2590" y="197"/>
                    </a:cubicBezTo>
                    <a:lnTo>
                      <a:pt x="2590" y="197"/>
                    </a:lnTo>
                    <a:cubicBezTo>
                      <a:pt x="2590" y="219"/>
                      <a:pt x="2601" y="230"/>
                      <a:pt x="2623" y="230"/>
                    </a:cubicBezTo>
                    <a:lnTo>
                      <a:pt x="2623" y="230"/>
                    </a:lnTo>
                    <a:cubicBezTo>
                      <a:pt x="2645" y="230"/>
                      <a:pt x="2656" y="219"/>
                      <a:pt x="2656" y="197"/>
                    </a:cubicBezTo>
                    <a:close/>
                    <a:moveTo>
                      <a:pt x="1082" y="197"/>
                    </a:moveTo>
                    <a:lnTo>
                      <a:pt x="1082" y="197"/>
                    </a:lnTo>
                    <a:cubicBezTo>
                      <a:pt x="1082" y="175"/>
                      <a:pt x="1072" y="164"/>
                      <a:pt x="1050" y="164"/>
                    </a:cubicBezTo>
                    <a:lnTo>
                      <a:pt x="1050" y="164"/>
                    </a:lnTo>
                    <a:cubicBezTo>
                      <a:pt x="1028" y="164"/>
                      <a:pt x="1017" y="175"/>
                      <a:pt x="1017" y="197"/>
                    </a:cubicBezTo>
                    <a:lnTo>
                      <a:pt x="1017" y="197"/>
                    </a:lnTo>
                    <a:cubicBezTo>
                      <a:pt x="1017" y="219"/>
                      <a:pt x="1028" y="230"/>
                      <a:pt x="1050" y="230"/>
                    </a:cubicBezTo>
                    <a:lnTo>
                      <a:pt x="1050" y="230"/>
                    </a:lnTo>
                    <a:cubicBezTo>
                      <a:pt x="1072" y="230"/>
                      <a:pt x="1082" y="219"/>
                      <a:pt x="1082" y="197"/>
                    </a:cubicBezTo>
                    <a:close/>
                    <a:moveTo>
                      <a:pt x="4524" y="590"/>
                    </a:moveTo>
                    <a:lnTo>
                      <a:pt x="4720" y="787"/>
                    </a:lnTo>
                    <a:lnTo>
                      <a:pt x="4720" y="918"/>
                    </a:lnTo>
                    <a:lnTo>
                      <a:pt x="4656" y="852"/>
                    </a:lnTo>
                    <a:lnTo>
                      <a:pt x="4589" y="787"/>
                    </a:lnTo>
                    <a:lnTo>
                      <a:pt x="4524" y="722"/>
                    </a:lnTo>
                    <a:lnTo>
                      <a:pt x="4459" y="655"/>
                    </a:lnTo>
                    <a:lnTo>
                      <a:pt x="4393" y="590"/>
                    </a:lnTo>
                    <a:lnTo>
                      <a:pt x="4328" y="524"/>
                    </a:lnTo>
                    <a:lnTo>
                      <a:pt x="4261" y="459"/>
                    </a:lnTo>
                    <a:lnTo>
                      <a:pt x="4261" y="459"/>
                    </a:lnTo>
                    <a:cubicBezTo>
                      <a:pt x="4240" y="437"/>
                      <a:pt x="4218" y="426"/>
                      <a:pt x="4196" y="426"/>
                    </a:cubicBezTo>
                    <a:lnTo>
                      <a:pt x="4196" y="426"/>
                    </a:lnTo>
                    <a:cubicBezTo>
                      <a:pt x="4175" y="426"/>
                      <a:pt x="4153" y="437"/>
                      <a:pt x="4131" y="459"/>
                    </a:cubicBezTo>
                    <a:lnTo>
                      <a:pt x="4065" y="524"/>
                    </a:lnTo>
                    <a:lnTo>
                      <a:pt x="4000" y="590"/>
                    </a:lnTo>
                    <a:lnTo>
                      <a:pt x="3934" y="655"/>
                    </a:lnTo>
                    <a:lnTo>
                      <a:pt x="3868" y="722"/>
                    </a:lnTo>
                    <a:lnTo>
                      <a:pt x="3803" y="787"/>
                    </a:lnTo>
                    <a:lnTo>
                      <a:pt x="3737" y="852"/>
                    </a:lnTo>
                    <a:lnTo>
                      <a:pt x="3672" y="918"/>
                    </a:lnTo>
                    <a:lnTo>
                      <a:pt x="3606" y="984"/>
                    </a:lnTo>
                    <a:lnTo>
                      <a:pt x="3541" y="1049"/>
                    </a:lnTo>
                    <a:lnTo>
                      <a:pt x="3476" y="1114"/>
                    </a:lnTo>
                    <a:lnTo>
                      <a:pt x="3476" y="1114"/>
                    </a:lnTo>
                    <a:cubicBezTo>
                      <a:pt x="3453" y="1136"/>
                      <a:pt x="3432" y="1147"/>
                      <a:pt x="3409" y="1147"/>
                    </a:cubicBezTo>
                    <a:lnTo>
                      <a:pt x="3409" y="1147"/>
                    </a:lnTo>
                    <a:cubicBezTo>
                      <a:pt x="3388" y="1147"/>
                      <a:pt x="3366" y="1136"/>
                      <a:pt x="3344" y="1114"/>
                    </a:cubicBezTo>
                    <a:lnTo>
                      <a:pt x="3278" y="1049"/>
                    </a:lnTo>
                    <a:lnTo>
                      <a:pt x="3213" y="984"/>
                    </a:lnTo>
                    <a:lnTo>
                      <a:pt x="3016" y="787"/>
                    </a:lnTo>
                    <a:lnTo>
                      <a:pt x="2951" y="722"/>
                    </a:lnTo>
                    <a:lnTo>
                      <a:pt x="2885" y="655"/>
                    </a:lnTo>
                    <a:lnTo>
                      <a:pt x="2689" y="459"/>
                    </a:lnTo>
                    <a:lnTo>
                      <a:pt x="2689" y="459"/>
                    </a:lnTo>
                    <a:cubicBezTo>
                      <a:pt x="2667" y="437"/>
                      <a:pt x="2645" y="426"/>
                      <a:pt x="2623" y="426"/>
                    </a:cubicBezTo>
                    <a:lnTo>
                      <a:pt x="2623" y="426"/>
                    </a:lnTo>
                    <a:cubicBezTo>
                      <a:pt x="2601" y="426"/>
                      <a:pt x="2579" y="437"/>
                      <a:pt x="2558" y="459"/>
                    </a:cubicBezTo>
                    <a:lnTo>
                      <a:pt x="1902" y="1114"/>
                    </a:lnTo>
                    <a:lnTo>
                      <a:pt x="1902" y="1114"/>
                    </a:lnTo>
                    <a:cubicBezTo>
                      <a:pt x="1880" y="1136"/>
                      <a:pt x="1858" y="1147"/>
                      <a:pt x="1836" y="1147"/>
                    </a:cubicBezTo>
                    <a:lnTo>
                      <a:pt x="1836" y="1147"/>
                    </a:lnTo>
                    <a:cubicBezTo>
                      <a:pt x="1814" y="1147"/>
                      <a:pt x="1792" y="1136"/>
                      <a:pt x="1771" y="1114"/>
                    </a:cubicBezTo>
                    <a:lnTo>
                      <a:pt x="1574" y="918"/>
                    </a:lnTo>
                    <a:lnTo>
                      <a:pt x="1509" y="852"/>
                    </a:lnTo>
                    <a:lnTo>
                      <a:pt x="1443" y="787"/>
                    </a:lnTo>
                    <a:lnTo>
                      <a:pt x="1246" y="590"/>
                    </a:lnTo>
                    <a:lnTo>
                      <a:pt x="1181" y="524"/>
                    </a:lnTo>
                    <a:lnTo>
                      <a:pt x="1115" y="459"/>
                    </a:lnTo>
                    <a:lnTo>
                      <a:pt x="1115" y="459"/>
                    </a:lnTo>
                    <a:cubicBezTo>
                      <a:pt x="1093" y="437"/>
                      <a:pt x="1072" y="426"/>
                      <a:pt x="1050" y="426"/>
                    </a:cubicBezTo>
                    <a:lnTo>
                      <a:pt x="1050" y="426"/>
                    </a:lnTo>
                    <a:cubicBezTo>
                      <a:pt x="1028" y="426"/>
                      <a:pt x="1006" y="437"/>
                      <a:pt x="984" y="459"/>
                    </a:cubicBezTo>
                    <a:lnTo>
                      <a:pt x="919" y="524"/>
                    </a:lnTo>
                    <a:lnTo>
                      <a:pt x="853" y="590"/>
                    </a:lnTo>
                    <a:lnTo>
                      <a:pt x="788" y="655"/>
                    </a:lnTo>
                    <a:lnTo>
                      <a:pt x="722" y="722"/>
                    </a:lnTo>
                    <a:lnTo>
                      <a:pt x="656" y="787"/>
                    </a:lnTo>
                    <a:lnTo>
                      <a:pt x="591" y="852"/>
                    </a:lnTo>
                    <a:lnTo>
                      <a:pt x="526" y="918"/>
                    </a:lnTo>
                    <a:lnTo>
                      <a:pt x="459" y="984"/>
                    </a:lnTo>
                    <a:lnTo>
                      <a:pt x="394" y="1049"/>
                    </a:lnTo>
                    <a:lnTo>
                      <a:pt x="328" y="1114"/>
                    </a:lnTo>
                    <a:lnTo>
                      <a:pt x="328" y="1114"/>
                    </a:lnTo>
                    <a:cubicBezTo>
                      <a:pt x="306" y="1136"/>
                      <a:pt x="285" y="1147"/>
                      <a:pt x="263" y="1147"/>
                    </a:cubicBezTo>
                    <a:lnTo>
                      <a:pt x="263" y="1147"/>
                    </a:lnTo>
                    <a:cubicBezTo>
                      <a:pt x="241" y="1147"/>
                      <a:pt x="220" y="1136"/>
                      <a:pt x="198" y="1114"/>
                    </a:cubicBezTo>
                    <a:lnTo>
                      <a:pt x="131" y="1049"/>
                    </a:lnTo>
                    <a:lnTo>
                      <a:pt x="66" y="984"/>
                    </a:lnTo>
                    <a:lnTo>
                      <a:pt x="0" y="918"/>
                    </a:lnTo>
                    <a:lnTo>
                      <a:pt x="0" y="787"/>
                    </a:lnTo>
                    <a:lnTo>
                      <a:pt x="66" y="852"/>
                    </a:lnTo>
                    <a:lnTo>
                      <a:pt x="131" y="918"/>
                    </a:lnTo>
                    <a:lnTo>
                      <a:pt x="198" y="984"/>
                    </a:lnTo>
                    <a:lnTo>
                      <a:pt x="198" y="984"/>
                    </a:lnTo>
                    <a:cubicBezTo>
                      <a:pt x="220" y="1005"/>
                      <a:pt x="241" y="1016"/>
                      <a:pt x="263" y="1016"/>
                    </a:cubicBezTo>
                    <a:lnTo>
                      <a:pt x="263" y="1016"/>
                    </a:lnTo>
                    <a:cubicBezTo>
                      <a:pt x="285" y="1016"/>
                      <a:pt x="306" y="1005"/>
                      <a:pt x="328" y="984"/>
                    </a:cubicBezTo>
                    <a:lnTo>
                      <a:pt x="394" y="918"/>
                    </a:lnTo>
                    <a:lnTo>
                      <a:pt x="459" y="852"/>
                    </a:lnTo>
                    <a:lnTo>
                      <a:pt x="526" y="787"/>
                    </a:lnTo>
                    <a:lnTo>
                      <a:pt x="591" y="722"/>
                    </a:lnTo>
                    <a:lnTo>
                      <a:pt x="656" y="655"/>
                    </a:lnTo>
                    <a:lnTo>
                      <a:pt x="722" y="590"/>
                    </a:lnTo>
                    <a:lnTo>
                      <a:pt x="788" y="524"/>
                    </a:lnTo>
                    <a:lnTo>
                      <a:pt x="853" y="459"/>
                    </a:lnTo>
                    <a:lnTo>
                      <a:pt x="919" y="394"/>
                    </a:lnTo>
                    <a:lnTo>
                      <a:pt x="919" y="394"/>
                    </a:lnTo>
                    <a:cubicBezTo>
                      <a:pt x="940" y="371"/>
                      <a:pt x="951" y="349"/>
                      <a:pt x="951" y="328"/>
                    </a:cubicBezTo>
                    <a:lnTo>
                      <a:pt x="951" y="328"/>
                    </a:lnTo>
                    <a:cubicBezTo>
                      <a:pt x="951" y="306"/>
                      <a:pt x="940" y="284"/>
                      <a:pt x="919" y="262"/>
                    </a:cubicBezTo>
                    <a:lnTo>
                      <a:pt x="919" y="262"/>
                    </a:lnTo>
                    <a:cubicBezTo>
                      <a:pt x="897" y="241"/>
                      <a:pt x="886" y="219"/>
                      <a:pt x="886" y="197"/>
                    </a:cubicBezTo>
                    <a:lnTo>
                      <a:pt x="886" y="197"/>
                    </a:lnTo>
                    <a:cubicBezTo>
                      <a:pt x="886" y="175"/>
                      <a:pt x="897" y="153"/>
                      <a:pt x="919" y="131"/>
                    </a:cubicBezTo>
                    <a:lnTo>
                      <a:pt x="919" y="131"/>
                    </a:lnTo>
                    <a:cubicBezTo>
                      <a:pt x="940" y="109"/>
                      <a:pt x="957" y="82"/>
                      <a:pt x="968" y="49"/>
                    </a:cubicBezTo>
                    <a:lnTo>
                      <a:pt x="968" y="49"/>
                    </a:lnTo>
                    <a:cubicBezTo>
                      <a:pt x="979" y="17"/>
                      <a:pt x="1006" y="0"/>
                      <a:pt x="1050" y="0"/>
                    </a:cubicBezTo>
                    <a:lnTo>
                      <a:pt x="1050" y="0"/>
                    </a:lnTo>
                    <a:cubicBezTo>
                      <a:pt x="1093" y="0"/>
                      <a:pt x="1121" y="17"/>
                      <a:pt x="1132" y="49"/>
                    </a:cubicBezTo>
                    <a:lnTo>
                      <a:pt x="1132" y="49"/>
                    </a:lnTo>
                    <a:cubicBezTo>
                      <a:pt x="1143" y="82"/>
                      <a:pt x="1159" y="109"/>
                      <a:pt x="1181" y="131"/>
                    </a:cubicBezTo>
                    <a:lnTo>
                      <a:pt x="1181" y="131"/>
                    </a:lnTo>
                    <a:cubicBezTo>
                      <a:pt x="1203" y="153"/>
                      <a:pt x="1214" y="175"/>
                      <a:pt x="1214" y="197"/>
                    </a:cubicBezTo>
                    <a:lnTo>
                      <a:pt x="1214" y="197"/>
                    </a:lnTo>
                    <a:cubicBezTo>
                      <a:pt x="1214" y="219"/>
                      <a:pt x="1203" y="241"/>
                      <a:pt x="1181" y="262"/>
                    </a:cubicBezTo>
                    <a:lnTo>
                      <a:pt x="1181" y="262"/>
                    </a:lnTo>
                    <a:cubicBezTo>
                      <a:pt x="1159" y="284"/>
                      <a:pt x="1148" y="306"/>
                      <a:pt x="1148" y="328"/>
                    </a:cubicBezTo>
                    <a:lnTo>
                      <a:pt x="1148" y="328"/>
                    </a:lnTo>
                    <a:cubicBezTo>
                      <a:pt x="1148" y="349"/>
                      <a:pt x="1159" y="371"/>
                      <a:pt x="1181" y="394"/>
                    </a:cubicBezTo>
                    <a:lnTo>
                      <a:pt x="1771" y="984"/>
                    </a:lnTo>
                    <a:lnTo>
                      <a:pt x="1771" y="984"/>
                    </a:lnTo>
                    <a:cubicBezTo>
                      <a:pt x="1792" y="1005"/>
                      <a:pt x="1814" y="1016"/>
                      <a:pt x="1836" y="1016"/>
                    </a:cubicBezTo>
                    <a:lnTo>
                      <a:pt x="1836" y="1016"/>
                    </a:lnTo>
                    <a:cubicBezTo>
                      <a:pt x="1858" y="1016"/>
                      <a:pt x="1880" y="1005"/>
                      <a:pt x="1902" y="984"/>
                    </a:cubicBezTo>
                    <a:lnTo>
                      <a:pt x="2098" y="787"/>
                    </a:lnTo>
                    <a:lnTo>
                      <a:pt x="2164" y="722"/>
                    </a:lnTo>
                    <a:lnTo>
                      <a:pt x="2230" y="655"/>
                    </a:lnTo>
                    <a:lnTo>
                      <a:pt x="2426" y="459"/>
                    </a:lnTo>
                    <a:lnTo>
                      <a:pt x="2492" y="394"/>
                    </a:lnTo>
                    <a:lnTo>
                      <a:pt x="2492" y="394"/>
                    </a:lnTo>
                    <a:cubicBezTo>
                      <a:pt x="2514" y="371"/>
                      <a:pt x="2525" y="349"/>
                      <a:pt x="2525" y="328"/>
                    </a:cubicBezTo>
                    <a:lnTo>
                      <a:pt x="2525" y="328"/>
                    </a:lnTo>
                    <a:cubicBezTo>
                      <a:pt x="2525" y="306"/>
                      <a:pt x="2514" y="284"/>
                      <a:pt x="2492" y="262"/>
                    </a:cubicBezTo>
                    <a:lnTo>
                      <a:pt x="2492" y="262"/>
                    </a:lnTo>
                    <a:cubicBezTo>
                      <a:pt x="2470" y="241"/>
                      <a:pt x="2459" y="219"/>
                      <a:pt x="2459" y="197"/>
                    </a:cubicBezTo>
                    <a:lnTo>
                      <a:pt x="2459" y="197"/>
                    </a:lnTo>
                    <a:cubicBezTo>
                      <a:pt x="2459" y="175"/>
                      <a:pt x="2470" y="153"/>
                      <a:pt x="2492" y="131"/>
                    </a:cubicBezTo>
                    <a:lnTo>
                      <a:pt x="2492" y="131"/>
                    </a:lnTo>
                    <a:cubicBezTo>
                      <a:pt x="2514" y="109"/>
                      <a:pt x="2530" y="82"/>
                      <a:pt x="2541" y="49"/>
                    </a:cubicBezTo>
                    <a:lnTo>
                      <a:pt x="2541" y="49"/>
                    </a:lnTo>
                    <a:cubicBezTo>
                      <a:pt x="2552" y="17"/>
                      <a:pt x="2579" y="0"/>
                      <a:pt x="2623" y="0"/>
                    </a:cubicBezTo>
                    <a:lnTo>
                      <a:pt x="2623" y="0"/>
                    </a:lnTo>
                    <a:cubicBezTo>
                      <a:pt x="2667" y="0"/>
                      <a:pt x="2694" y="17"/>
                      <a:pt x="2704" y="49"/>
                    </a:cubicBezTo>
                    <a:lnTo>
                      <a:pt x="2704" y="49"/>
                    </a:lnTo>
                    <a:cubicBezTo>
                      <a:pt x="2716" y="82"/>
                      <a:pt x="2732" y="109"/>
                      <a:pt x="2754" y="131"/>
                    </a:cubicBezTo>
                    <a:lnTo>
                      <a:pt x="2754" y="131"/>
                    </a:lnTo>
                    <a:cubicBezTo>
                      <a:pt x="2775" y="153"/>
                      <a:pt x="2787" y="175"/>
                      <a:pt x="2787" y="197"/>
                    </a:cubicBezTo>
                    <a:lnTo>
                      <a:pt x="2787" y="197"/>
                    </a:lnTo>
                    <a:cubicBezTo>
                      <a:pt x="2787" y="219"/>
                      <a:pt x="2775" y="241"/>
                      <a:pt x="2754" y="262"/>
                    </a:cubicBezTo>
                    <a:lnTo>
                      <a:pt x="2754" y="262"/>
                    </a:lnTo>
                    <a:cubicBezTo>
                      <a:pt x="2732" y="284"/>
                      <a:pt x="2722" y="306"/>
                      <a:pt x="2722" y="328"/>
                    </a:cubicBezTo>
                    <a:lnTo>
                      <a:pt x="2722" y="328"/>
                    </a:lnTo>
                    <a:cubicBezTo>
                      <a:pt x="2722" y="349"/>
                      <a:pt x="2732" y="371"/>
                      <a:pt x="2754" y="394"/>
                    </a:cubicBezTo>
                    <a:lnTo>
                      <a:pt x="2820" y="459"/>
                    </a:lnTo>
                    <a:lnTo>
                      <a:pt x="2885" y="524"/>
                    </a:lnTo>
                    <a:lnTo>
                      <a:pt x="2951" y="590"/>
                    </a:lnTo>
                    <a:lnTo>
                      <a:pt x="3016" y="655"/>
                    </a:lnTo>
                    <a:lnTo>
                      <a:pt x="3082" y="722"/>
                    </a:lnTo>
                    <a:lnTo>
                      <a:pt x="3148" y="787"/>
                    </a:lnTo>
                    <a:lnTo>
                      <a:pt x="3213" y="852"/>
                    </a:lnTo>
                    <a:lnTo>
                      <a:pt x="3278" y="918"/>
                    </a:lnTo>
                    <a:lnTo>
                      <a:pt x="3344" y="984"/>
                    </a:lnTo>
                    <a:lnTo>
                      <a:pt x="3344" y="984"/>
                    </a:lnTo>
                    <a:cubicBezTo>
                      <a:pt x="3366" y="1005"/>
                      <a:pt x="3388" y="1016"/>
                      <a:pt x="3409" y="1016"/>
                    </a:cubicBezTo>
                    <a:lnTo>
                      <a:pt x="3409" y="1016"/>
                    </a:lnTo>
                    <a:cubicBezTo>
                      <a:pt x="3432" y="1016"/>
                      <a:pt x="3453" y="1005"/>
                      <a:pt x="3476" y="984"/>
                    </a:cubicBezTo>
                    <a:lnTo>
                      <a:pt x="3541" y="918"/>
                    </a:lnTo>
                    <a:lnTo>
                      <a:pt x="3606" y="852"/>
                    </a:lnTo>
                    <a:lnTo>
                      <a:pt x="3672" y="787"/>
                    </a:lnTo>
                    <a:lnTo>
                      <a:pt x="3868" y="590"/>
                    </a:lnTo>
                    <a:lnTo>
                      <a:pt x="3934" y="524"/>
                    </a:lnTo>
                    <a:lnTo>
                      <a:pt x="4000" y="459"/>
                    </a:lnTo>
                    <a:lnTo>
                      <a:pt x="4065" y="394"/>
                    </a:lnTo>
                    <a:lnTo>
                      <a:pt x="4065" y="394"/>
                    </a:lnTo>
                    <a:cubicBezTo>
                      <a:pt x="4087" y="371"/>
                      <a:pt x="4098" y="349"/>
                      <a:pt x="4098" y="328"/>
                    </a:cubicBezTo>
                    <a:lnTo>
                      <a:pt x="4098" y="328"/>
                    </a:lnTo>
                    <a:cubicBezTo>
                      <a:pt x="4098" y="306"/>
                      <a:pt x="4087" y="284"/>
                      <a:pt x="4065" y="262"/>
                    </a:cubicBezTo>
                    <a:lnTo>
                      <a:pt x="4065" y="262"/>
                    </a:lnTo>
                    <a:cubicBezTo>
                      <a:pt x="4043" y="241"/>
                      <a:pt x="4032" y="219"/>
                      <a:pt x="4032" y="197"/>
                    </a:cubicBezTo>
                    <a:lnTo>
                      <a:pt x="4032" y="197"/>
                    </a:lnTo>
                    <a:cubicBezTo>
                      <a:pt x="4032" y="175"/>
                      <a:pt x="4043" y="153"/>
                      <a:pt x="4065" y="131"/>
                    </a:cubicBezTo>
                    <a:lnTo>
                      <a:pt x="4065" y="131"/>
                    </a:lnTo>
                    <a:cubicBezTo>
                      <a:pt x="4087" y="109"/>
                      <a:pt x="4103" y="82"/>
                      <a:pt x="4115" y="49"/>
                    </a:cubicBezTo>
                    <a:lnTo>
                      <a:pt x="4115" y="49"/>
                    </a:lnTo>
                    <a:cubicBezTo>
                      <a:pt x="4125" y="17"/>
                      <a:pt x="4153" y="0"/>
                      <a:pt x="4196" y="0"/>
                    </a:cubicBezTo>
                    <a:lnTo>
                      <a:pt x="4196" y="0"/>
                    </a:lnTo>
                    <a:cubicBezTo>
                      <a:pt x="4240" y="0"/>
                      <a:pt x="4267" y="17"/>
                      <a:pt x="4279" y="49"/>
                    </a:cubicBezTo>
                    <a:lnTo>
                      <a:pt x="4279" y="49"/>
                    </a:lnTo>
                    <a:cubicBezTo>
                      <a:pt x="4289" y="82"/>
                      <a:pt x="4306" y="109"/>
                      <a:pt x="4328" y="131"/>
                    </a:cubicBezTo>
                    <a:lnTo>
                      <a:pt x="4328" y="131"/>
                    </a:lnTo>
                    <a:cubicBezTo>
                      <a:pt x="4350" y="153"/>
                      <a:pt x="4360" y="175"/>
                      <a:pt x="4360" y="197"/>
                    </a:cubicBezTo>
                    <a:lnTo>
                      <a:pt x="4360" y="197"/>
                    </a:lnTo>
                    <a:cubicBezTo>
                      <a:pt x="4360" y="219"/>
                      <a:pt x="4350" y="241"/>
                      <a:pt x="4328" y="262"/>
                    </a:cubicBezTo>
                    <a:lnTo>
                      <a:pt x="4328" y="262"/>
                    </a:lnTo>
                    <a:cubicBezTo>
                      <a:pt x="4306" y="284"/>
                      <a:pt x="4295" y="306"/>
                      <a:pt x="4295" y="328"/>
                    </a:cubicBezTo>
                    <a:lnTo>
                      <a:pt x="4295" y="328"/>
                    </a:lnTo>
                    <a:cubicBezTo>
                      <a:pt x="4295" y="349"/>
                      <a:pt x="4306" y="371"/>
                      <a:pt x="4328" y="394"/>
                    </a:cubicBezTo>
                    <a:lnTo>
                      <a:pt x="4393" y="459"/>
                    </a:lnTo>
                    <a:lnTo>
                      <a:pt x="4459" y="524"/>
                    </a:lnTo>
                    <a:lnTo>
                      <a:pt x="4524" y="590"/>
                    </a:ln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599" name="Group 59"/>
            <p:cNvGrpSpPr/>
            <p:nvPr/>
          </p:nvGrpSpPr>
          <p:grpSpPr>
            <a:xfrm>
              <a:off x="8265600" y="2779200"/>
              <a:ext cx="877320" cy="2789640"/>
              <a:chOff x="8265600" y="2779200"/>
              <a:chExt cx="877320" cy="2789640"/>
            </a:xfrm>
          </p:grpSpPr>
          <p:sp>
            <p:nvSpPr>
              <p:cNvPr id="600" name="CustomShape 60"/>
              <p:cNvSpPr/>
              <p:nvPr/>
            </p:nvSpPr>
            <p:spPr>
              <a:xfrm rot="16200000">
                <a:off x="7492320" y="3918240"/>
                <a:ext cx="2789640" cy="511560"/>
              </a:xfrm>
              <a:custGeom>
                <a:avLst/>
                <a:gdLst/>
                <a:ahLst/>
                <a:cxnLst/>
                <a:rect l="l" t="t" r="r" b="b"/>
                <a:pathLst>
                  <a:path w="4721" h="1149">
                    <a:moveTo>
                      <a:pt x="3441" y="951"/>
                    </a:moveTo>
                    <a:lnTo>
                      <a:pt x="3441" y="951"/>
                    </a:lnTo>
                    <a:cubicBezTo>
                      <a:pt x="3441" y="929"/>
                      <a:pt x="3431" y="919"/>
                      <a:pt x="3408" y="919"/>
                    </a:cubicBezTo>
                    <a:lnTo>
                      <a:pt x="3408" y="919"/>
                    </a:lnTo>
                    <a:cubicBezTo>
                      <a:pt x="3387" y="919"/>
                      <a:pt x="3376" y="929"/>
                      <a:pt x="3376" y="951"/>
                    </a:cubicBezTo>
                    <a:lnTo>
                      <a:pt x="3376" y="951"/>
                    </a:lnTo>
                    <a:cubicBezTo>
                      <a:pt x="3376" y="973"/>
                      <a:pt x="3387" y="984"/>
                      <a:pt x="3408" y="984"/>
                    </a:cubicBezTo>
                    <a:lnTo>
                      <a:pt x="3408" y="984"/>
                    </a:lnTo>
                    <a:cubicBezTo>
                      <a:pt x="3431" y="984"/>
                      <a:pt x="3441" y="973"/>
                      <a:pt x="3441" y="951"/>
                    </a:cubicBezTo>
                    <a:close/>
                    <a:moveTo>
                      <a:pt x="1869" y="951"/>
                    </a:moveTo>
                    <a:lnTo>
                      <a:pt x="1869" y="951"/>
                    </a:lnTo>
                    <a:cubicBezTo>
                      <a:pt x="1869" y="929"/>
                      <a:pt x="1857" y="919"/>
                      <a:pt x="1836" y="919"/>
                    </a:cubicBezTo>
                    <a:lnTo>
                      <a:pt x="1836" y="919"/>
                    </a:lnTo>
                    <a:cubicBezTo>
                      <a:pt x="1813" y="919"/>
                      <a:pt x="1802" y="929"/>
                      <a:pt x="1802" y="951"/>
                    </a:cubicBezTo>
                    <a:lnTo>
                      <a:pt x="1802" y="951"/>
                    </a:lnTo>
                    <a:cubicBezTo>
                      <a:pt x="1802" y="973"/>
                      <a:pt x="1813" y="984"/>
                      <a:pt x="1836" y="984"/>
                    </a:cubicBezTo>
                    <a:lnTo>
                      <a:pt x="1836" y="984"/>
                    </a:lnTo>
                    <a:cubicBezTo>
                      <a:pt x="1857" y="984"/>
                      <a:pt x="1869" y="973"/>
                      <a:pt x="1869" y="951"/>
                    </a:cubicBezTo>
                    <a:close/>
                    <a:moveTo>
                      <a:pt x="295" y="951"/>
                    </a:moveTo>
                    <a:lnTo>
                      <a:pt x="295" y="951"/>
                    </a:lnTo>
                    <a:cubicBezTo>
                      <a:pt x="295" y="929"/>
                      <a:pt x="284" y="919"/>
                      <a:pt x="262" y="919"/>
                    </a:cubicBezTo>
                    <a:lnTo>
                      <a:pt x="262" y="919"/>
                    </a:lnTo>
                    <a:cubicBezTo>
                      <a:pt x="240" y="919"/>
                      <a:pt x="229" y="929"/>
                      <a:pt x="229" y="951"/>
                    </a:cubicBezTo>
                    <a:lnTo>
                      <a:pt x="229" y="951"/>
                    </a:lnTo>
                    <a:cubicBezTo>
                      <a:pt x="229" y="973"/>
                      <a:pt x="240" y="984"/>
                      <a:pt x="262" y="984"/>
                    </a:cubicBezTo>
                    <a:lnTo>
                      <a:pt x="262" y="984"/>
                    </a:lnTo>
                    <a:cubicBezTo>
                      <a:pt x="284" y="984"/>
                      <a:pt x="295" y="973"/>
                      <a:pt x="295" y="951"/>
                    </a:cubicBezTo>
                    <a:close/>
                    <a:moveTo>
                      <a:pt x="4261" y="33"/>
                    </a:moveTo>
                    <a:lnTo>
                      <a:pt x="4720" y="492"/>
                    </a:lnTo>
                    <a:lnTo>
                      <a:pt x="4720" y="623"/>
                    </a:lnTo>
                    <a:lnTo>
                      <a:pt x="4523" y="427"/>
                    </a:lnTo>
                    <a:lnTo>
                      <a:pt x="4458" y="361"/>
                    </a:lnTo>
                    <a:lnTo>
                      <a:pt x="4392" y="295"/>
                    </a:lnTo>
                    <a:lnTo>
                      <a:pt x="4261" y="165"/>
                    </a:lnTo>
                    <a:lnTo>
                      <a:pt x="4261" y="165"/>
                    </a:lnTo>
                    <a:cubicBezTo>
                      <a:pt x="4239" y="142"/>
                      <a:pt x="4217" y="132"/>
                      <a:pt x="4196" y="132"/>
                    </a:cubicBezTo>
                    <a:lnTo>
                      <a:pt x="4196" y="132"/>
                    </a:lnTo>
                    <a:cubicBezTo>
                      <a:pt x="4174" y="132"/>
                      <a:pt x="4152" y="142"/>
                      <a:pt x="4130" y="165"/>
                    </a:cubicBezTo>
                    <a:lnTo>
                      <a:pt x="3999" y="295"/>
                    </a:lnTo>
                    <a:lnTo>
                      <a:pt x="3933" y="361"/>
                    </a:lnTo>
                    <a:lnTo>
                      <a:pt x="3868" y="427"/>
                    </a:lnTo>
                    <a:lnTo>
                      <a:pt x="3671" y="623"/>
                    </a:lnTo>
                    <a:lnTo>
                      <a:pt x="3605" y="688"/>
                    </a:lnTo>
                    <a:lnTo>
                      <a:pt x="3540" y="755"/>
                    </a:lnTo>
                    <a:lnTo>
                      <a:pt x="3540" y="755"/>
                    </a:lnTo>
                    <a:cubicBezTo>
                      <a:pt x="3518" y="777"/>
                      <a:pt x="3507" y="798"/>
                      <a:pt x="3507" y="820"/>
                    </a:cubicBezTo>
                    <a:lnTo>
                      <a:pt x="3507" y="820"/>
                    </a:lnTo>
                    <a:cubicBezTo>
                      <a:pt x="3507" y="842"/>
                      <a:pt x="3518" y="863"/>
                      <a:pt x="3540" y="886"/>
                    </a:cubicBezTo>
                    <a:lnTo>
                      <a:pt x="3540" y="886"/>
                    </a:lnTo>
                    <a:cubicBezTo>
                      <a:pt x="3562" y="908"/>
                      <a:pt x="3572" y="929"/>
                      <a:pt x="3572" y="951"/>
                    </a:cubicBezTo>
                    <a:lnTo>
                      <a:pt x="3572" y="951"/>
                    </a:lnTo>
                    <a:cubicBezTo>
                      <a:pt x="3572" y="973"/>
                      <a:pt x="3562" y="995"/>
                      <a:pt x="3540" y="1016"/>
                    </a:cubicBezTo>
                    <a:lnTo>
                      <a:pt x="3540" y="1016"/>
                    </a:lnTo>
                    <a:cubicBezTo>
                      <a:pt x="3518" y="1039"/>
                      <a:pt x="3502" y="1065"/>
                      <a:pt x="3491" y="1098"/>
                    </a:cubicBezTo>
                    <a:lnTo>
                      <a:pt x="3491" y="1098"/>
                    </a:lnTo>
                    <a:cubicBezTo>
                      <a:pt x="3479" y="1132"/>
                      <a:pt x="3453" y="1148"/>
                      <a:pt x="3408" y="1148"/>
                    </a:cubicBezTo>
                    <a:lnTo>
                      <a:pt x="3408" y="1148"/>
                    </a:lnTo>
                    <a:cubicBezTo>
                      <a:pt x="3365" y="1148"/>
                      <a:pt x="3338" y="1132"/>
                      <a:pt x="3327" y="1098"/>
                    </a:cubicBezTo>
                    <a:lnTo>
                      <a:pt x="3327" y="1098"/>
                    </a:lnTo>
                    <a:cubicBezTo>
                      <a:pt x="3316" y="1065"/>
                      <a:pt x="3300" y="1039"/>
                      <a:pt x="3277" y="1016"/>
                    </a:cubicBezTo>
                    <a:lnTo>
                      <a:pt x="3277" y="1016"/>
                    </a:lnTo>
                    <a:cubicBezTo>
                      <a:pt x="3256" y="995"/>
                      <a:pt x="3245" y="973"/>
                      <a:pt x="3245" y="951"/>
                    </a:cubicBezTo>
                    <a:lnTo>
                      <a:pt x="3245" y="951"/>
                    </a:lnTo>
                    <a:cubicBezTo>
                      <a:pt x="3245" y="929"/>
                      <a:pt x="3256" y="908"/>
                      <a:pt x="3277" y="886"/>
                    </a:cubicBezTo>
                    <a:lnTo>
                      <a:pt x="3277" y="886"/>
                    </a:lnTo>
                    <a:cubicBezTo>
                      <a:pt x="3300" y="863"/>
                      <a:pt x="3311" y="842"/>
                      <a:pt x="3311" y="820"/>
                    </a:cubicBezTo>
                    <a:lnTo>
                      <a:pt x="3311" y="820"/>
                    </a:lnTo>
                    <a:cubicBezTo>
                      <a:pt x="3311" y="798"/>
                      <a:pt x="3300" y="777"/>
                      <a:pt x="3277" y="755"/>
                    </a:cubicBezTo>
                    <a:lnTo>
                      <a:pt x="3212" y="688"/>
                    </a:lnTo>
                    <a:lnTo>
                      <a:pt x="3147" y="623"/>
                    </a:lnTo>
                    <a:lnTo>
                      <a:pt x="3081" y="558"/>
                    </a:lnTo>
                    <a:lnTo>
                      <a:pt x="3016" y="492"/>
                    </a:lnTo>
                    <a:lnTo>
                      <a:pt x="2950" y="427"/>
                    </a:lnTo>
                    <a:lnTo>
                      <a:pt x="2885" y="361"/>
                    </a:lnTo>
                    <a:lnTo>
                      <a:pt x="2819" y="295"/>
                    </a:lnTo>
                    <a:lnTo>
                      <a:pt x="2753" y="230"/>
                    </a:lnTo>
                    <a:lnTo>
                      <a:pt x="2688" y="165"/>
                    </a:lnTo>
                    <a:lnTo>
                      <a:pt x="2688" y="165"/>
                    </a:lnTo>
                    <a:cubicBezTo>
                      <a:pt x="2666" y="142"/>
                      <a:pt x="2645" y="132"/>
                      <a:pt x="2622" y="132"/>
                    </a:cubicBezTo>
                    <a:lnTo>
                      <a:pt x="2622" y="132"/>
                    </a:lnTo>
                    <a:cubicBezTo>
                      <a:pt x="2600" y="132"/>
                      <a:pt x="2579" y="142"/>
                      <a:pt x="2557" y="165"/>
                    </a:cubicBezTo>
                    <a:lnTo>
                      <a:pt x="2492" y="230"/>
                    </a:lnTo>
                    <a:lnTo>
                      <a:pt x="2425" y="295"/>
                    </a:lnTo>
                    <a:lnTo>
                      <a:pt x="2229" y="492"/>
                    </a:lnTo>
                    <a:lnTo>
                      <a:pt x="2163" y="558"/>
                    </a:lnTo>
                    <a:lnTo>
                      <a:pt x="2098" y="623"/>
                    </a:lnTo>
                    <a:lnTo>
                      <a:pt x="1966" y="755"/>
                    </a:lnTo>
                    <a:lnTo>
                      <a:pt x="1966" y="755"/>
                    </a:lnTo>
                    <a:cubicBezTo>
                      <a:pt x="1945" y="777"/>
                      <a:pt x="1934" y="798"/>
                      <a:pt x="1934" y="820"/>
                    </a:cubicBezTo>
                    <a:lnTo>
                      <a:pt x="1934" y="820"/>
                    </a:lnTo>
                    <a:cubicBezTo>
                      <a:pt x="1934" y="842"/>
                      <a:pt x="1945" y="863"/>
                      <a:pt x="1966" y="886"/>
                    </a:cubicBezTo>
                    <a:lnTo>
                      <a:pt x="1966" y="886"/>
                    </a:lnTo>
                    <a:cubicBezTo>
                      <a:pt x="1989" y="908"/>
                      <a:pt x="2000" y="929"/>
                      <a:pt x="2000" y="951"/>
                    </a:cubicBezTo>
                    <a:lnTo>
                      <a:pt x="2000" y="951"/>
                    </a:lnTo>
                    <a:cubicBezTo>
                      <a:pt x="2000" y="973"/>
                      <a:pt x="1989" y="995"/>
                      <a:pt x="1966" y="1016"/>
                    </a:cubicBezTo>
                    <a:lnTo>
                      <a:pt x="1966" y="1016"/>
                    </a:lnTo>
                    <a:cubicBezTo>
                      <a:pt x="1945" y="1039"/>
                      <a:pt x="1928" y="1065"/>
                      <a:pt x="1918" y="1098"/>
                    </a:cubicBezTo>
                    <a:lnTo>
                      <a:pt x="1918" y="1098"/>
                    </a:lnTo>
                    <a:cubicBezTo>
                      <a:pt x="1907" y="1132"/>
                      <a:pt x="1879" y="1148"/>
                      <a:pt x="1836" y="1148"/>
                    </a:cubicBezTo>
                    <a:lnTo>
                      <a:pt x="1836" y="1148"/>
                    </a:lnTo>
                    <a:cubicBezTo>
                      <a:pt x="1792" y="1148"/>
                      <a:pt x="1765" y="1132"/>
                      <a:pt x="1754" y="1098"/>
                    </a:cubicBezTo>
                    <a:lnTo>
                      <a:pt x="1754" y="1098"/>
                    </a:lnTo>
                    <a:cubicBezTo>
                      <a:pt x="1743" y="1065"/>
                      <a:pt x="1726" y="1039"/>
                      <a:pt x="1705" y="1016"/>
                    </a:cubicBezTo>
                    <a:lnTo>
                      <a:pt x="1705" y="1016"/>
                    </a:lnTo>
                    <a:cubicBezTo>
                      <a:pt x="1683" y="995"/>
                      <a:pt x="1672" y="973"/>
                      <a:pt x="1672" y="951"/>
                    </a:cubicBezTo>
                    <a:lnTo>
                      <a:pt x="1672" y="951"/>
                    </a:lnTo>
                    <a:cubicBezTo>
                      <a:pt x="1672" y="929"/>
                      <a:pt x="1683" y="908"/>
                      <a:pt x="1705" y="886"/>
                    </a:cubicBezTo>
                    <a:lnTo>
                      <a:pt x="1705" y="886"/>
                    </a:lnTo>
                    <a:cubicBezTo>
                      <a:pt x="1726" y="863"/>
                      <a:pt x="1737" y="842"/>
                      <a:pt x="1737" y="820"/>
                    </a:cubicBezTo>
                    <a:lnTo>
                      <a:pt x="1737" y="820"/>
                    </a:lnTo>
                    <a:cubicBezTo>
                      <a:pt x="1737" y="798"/>
                      <a:pt x="1726" y="777"/>
                      <a:pt x="1705" y="755"/>
                    </a:cubicBezTo>
                    <a:lnTo>
                      <a:pt x="1115" y="165"/>
                    </a:lnTo>
                    <a:lnTo>
                      <a:pt x="1115" y="165"/>
                    </a:lnTo>
                    <a:cubicBezTo>
                      <a:pt x="1093" y="142"/>
                      <a:pt x="1071" y="132"/>
                      <a:pt x="1049" y="132"/>
                    </a:cubicBezTo>
                    <a:lnTo>
                      <a:pt x="1049" y="132"/>
                    </a:lnTo>
                    <a:cubicBezTo>
                      <a:pt x="1027" y="132"/>
                      <a:pt x="1005" y="142"/>
                      <a:pt x="983" y="165"/>
                    </a:cubicBezTo>
                    <a:lnTo>
                      <a:pt x="918" y="230"/>
                    </a:lnTo>
                    <a:lnTo>
                      <a:pt x="853" y="295"/>
                    </a:lnTo>
                    <a:lnTo>
                      <a:pt x="787" y="361"/>
                    </a:lnTo>
                    <a:lnTo>
                      <a:pt x="721" y="427"/>
                    </a:lnTo>
                    <a:lnTo>
                      <a:pt x="655" y="492"/>
                    </a:lnTo>
                    <a:lnTo>
                      <a:pt x="590" y="558"/>
                    </a:lnTo>
                    <a:lnTo>
                      <a:pt x="525" y="623"/>
                    </a:lnTo>
                    <a:lnTo>
                      <a:pt x="459" y="688"/>
                    </a:lnTo>
                    <a:lnTo>
                      <a:pt x="393" y="755"/>
                    </a:lnTo>
                    <a:lnTo>
                      <a:pt x="393" y="755"/>
                    </a:lnTo>
                    <a:cubicBezTo>
                      <a:pt x="371" y="777"/>
                      <a:pt x="361" y="798"/>
                      <a:pt x="361" y="820"/>
                    </a:cubicBezTo>
                    <a:lnTo>
                      <a:pt x="361" y="820"/>
                    </a:lnTo>
                    <a:cubicBezTo>
                      <a:pt x="361" y="842"/>
                      <a:pt x="371" y="863"/>
                      <a:pt x="393" y="886"/>
                    </a:cubicBezTo>
                    <a:lnTo>
                      <a:pt x="393" y="886"/>
                    </a:lnTo>
                    <a:cubicBezTo>
                      <a:pt x="415" y="908"/>
                      <a:pt x="426" y="929"/>
                      <a:pt x="426" y="951"/>
                    </a:cubicBezTo>
                    <a:lnTo>
                      <a:pt x="426" y="951"/>
                    </a:lnTo>
                    <a:cubicBezTo>
                      <a:pt x="426" y="973"/>
                      <a:pt x="415" y="995"/>
                      <a:pt x="393" y="1016"/>
                    </a:cubicBezTo>
                    <a:lnTo>
                      <a:pt x="393" y="1016"/>
                    </a:lnTo>
                    <a:cubicBezTo>
                      <a:pt x="371" y="1039"/>
                      <a:pt x="355" y="1065"/>
                      <a:pt x="344" y="1098"/>
                    </a:cubicBezTo>
                    <a:lnTo>
                      <a:pt x="344" y="1098"/>
                    </a:lnTo>
                    <a:cubicBezTo>
                      <a:pt x="333" y="1132"/>
                      <a:pt x="306" y="1148"/>
                      <a:pt x="262" y="1148"/>
                    </a:cubicBezTo>
                    <a:lnTo>
                      <a:pt x="262" y="1148"/>
                    </a:lnTo>
                    <a:cubicBezTo>
                      <a:pt x="219" y="1148"/>
                      <a:pt x="191" y="1132"/>
                      <a:pt x="180" y="1098"/>
                    </a:cubicBezTo>
                    <a:lnTo>
                      <a:pt x="180" y="1098"/>
                    </a:lnTo>
                    <a:cubicBezTo>
                      <a:pt x="169" y="1065"/>
                      <a:pt x="152" y="1039"/>
                      <a:pt x="131" y="1016"/>
                    </a:cubicBezTo>
                    <a:lnTo>
                      <a:pt x="131" y="1016"/>
                    </a:lnTo>
                    <a:cubicBezTo>
                      <a:pt x="109" y="995"/>
                      <a:pt x="98" y="973"/>
                      <a:pt x="98" y="951"/>
                    </a:cubicBezTo>
                    <a:lnTo>
                      <a:pt x="98" y="951"/>
                    </a:lnTo>
                    <a:cubicBezTo>
                      <a:pt x="98" y="929"/>
                      <a:pt x="109" y="908"/>
                      <a:pt x="131" y="886"/>
                    </a:cubicBezTo>
                    <a:lnTo>
                      <a:pt x="131" y="886"/>
                    </a:lnTo>
                    <a:cubicBezTo>
                      <a:pt x="152" y="863"/>
                      <a:pt x="164" y="842"/>
                      <a:pt x="164" y="820"/>
                    </a:cubicBezTo>
                    <a:lnTo>
                      <a:pt x="164" y="820"/>
                    </a:lnTo>
                    <a:cubicBezTo>
                      <a:pt x="164" y="798"/>
                      <a:pt x="152" y="777"/>
                      <a:pt x="131" y="755"/>
                    </a:cubicBezTo>
                    <a:lnTo>
                      <a:pt x="66" y="688"/>
                    </a:lnTo>
                    <a:lnTo>
                      <a:pt x="0" y="623"/>
                    </a:lnTo>
                    <a:lnTo>
                      <a:pt x="0" y="492"/>
                    </a:lnTo>
                    <a:lnTo>
                      <a:pt x="131" y="623"/>
                    </a:lnTo>
                    <a:lnTo>
                      <a:pt x="197" y="688"/>
                    </a:lnTo>
                    <a:lnTo>
                      <a:pt x="197" y="688"/>
                    </a:lnTo>
                    <a:cubicBezTo>
                      <a:pt x="219" y="711"/>
                      <a:pt x="240" y="722"/>
                      <a:pt x="262" y="722"/>
                    </a:cubicBezTo>
                    <a:lnTo>
                      <a:pt x="262" y="722"/>
                    </a:lnTo>
                    <a:cubicBezTo>
                      <a:pt x="284" y="722"/>
                      <a:pt x="306" y="711"/>
                      <a:pt x="328" y="688"/>
                    </a:cubicBezTo>
                    <a:lnTo>
                      <a:pt x="393" y="623"/>
                    </a:lnTo>
                    <a:lnTo>
                      <a:pt x="590" y="427"/>
                    </a:lnTo>
                    <a:lnTo>
                      <a:pt x="655" y="361"/>
                    </a:lnTo>
                    <a:lnTo>
                      <a:pt x="721" y="295"/>
                    </a:lnTo>
                    <a:lnTo>
                      <a:pt x="918" y="99"/>
                    </a:lnTo>
                    <a:lnTo>
                      <a:pt x="983" y="33"/>
                    </a:lnTo>
                    <a:lnTo>
                      <a:pt x="983" y="33"/>
                    </a:lnTo>
                    <a:cubicBezTo>
                      <a:pt x="1005" y="11"/>
                      <a:pt x="1027" y="0"/>
                      <a:pt x="1049" y="0"/>
                    </a:cubicBezTo>
                    <a:lnTo>
                      <a:pt x="1049" y="0"/>
                    </a:lnTo>
                    <a:cubicBezTo>
                      <a:pt x="1071" y="0"/>
                      <a:pt x="1093" y="11"/>
                      <a:pt x="1115" y="33"/>
                    </a:cubicBezTo>
                    <a:lnTo>
                      <a:pt x="1245" y="165"/>
                    </a:lnTo>
                    <a:lnTo>
                      <a:pt x="1311" y="230"/>
                    </a:lnTo>
                    <a:lnTo>
                      <a:pt x="1377" y="295"/>
                    </a:lnTo>
                    <a:lnTo>
                      <a:pt x="1573" y="492"/>
                    </a:lnTo>
                    <a:lnTo>
                      <a:pt x="1638" y="558"/>
                    </a:lnTo>
                    <a:lnTo>
                      <a:pt x="1705" y="623"/>
                    </a:lnTo>
                    <a:lnTo>
                      <a:pt x="1770" y="688"/>
                    </a:lnTo>
                    <a:lnTo>
                      <a:pt x="1770" y="688"/>
                    </a:lnTo>
                    <a:cubicBezTo>
                      <a:pt x="1792" y="711"/>
                      <a:pt x="1813" y="722"/>
                      <a:pt x="1836" y="722"/>
                    </a:cubicBezTo>
                    <a:lnTo>
                      <a:pt x="1836" y="722"/>
                    </a:lnTo>
                    <a:cubicBezTo>
                      <a:pt x="1857" y="722"/>
                      <a:pt x="1879" y="711"/>
                      <a:pt x="1901" y="688"/>
                    </a:cubicBezTo>
                    <a:lnTo>
                      <a:pt x="1966" y="623"/>
                    </a:lnTo>
                    <a:lnTo>
                      <a:pt x="2032" y="558"/>
                    </a:lnTo>
                    <a:lnTo>
                      <a:pt x="2098" y="492"/>
                    </a:lnTo>
                    <a:lnTo>
                      <a:pt x="2163" y="427"/>
                    </a:lnTo>
                    <a:lnTo>
                      <a:pt x="2229" y="361"/>
                    </a:lnTo>
                    <a:lnTo>
                      <a:pt x="2294" y="295"/>
                    </a:lnTo>
                    <a:lnTo>
                      <a:pt x="2360" y="230"/>
                    </a:lnTo>
                    <a:lnTo>
                      <a:pt x="2425" y="165"/>
                    </a:lnTo>
                    <a:lnTo>
                      <a:pt x="2492" y="99"/>
                    </a:lnTo>
                    <a:lnTo>
                      <a:pt x="2557" y="33"/>
                    </a:lnTo>
                    <a:lnTo>
                      <a:pt x="2557" y="33"/>
                    </a:lnTo>
                    <a:cubicBezTo>
                      <a:pt x="2579" y="11"/>
                      <a:pt x="2600" y="0"/>
                      <a:pt x="2622" y="0"/>
                    </a:cubicBezTo>
                    <a:lnTo>
                      <a:pt x="2622" y="0"/>
                    </a:lnTo>
                    <a:cubicBezTo>
                      <a:pt x="2645" y="0"/>
                      <a:pt x="2666" y="11"/>
                      <a:pt x="2688" y="33"/>
                    </a:cubicBezTo>
                    <a:lnTo>
                      <a:pt x="2753" y="99"/>
                    </a:lnTo>
                    <a:lnTo>
                      <a:pt x="2819" y="165"/>
                    </a:lnTo>
                    <a:lnTo>
                      <a:pt x="2885" y="230"/>
                    </a:lnTo>
                    <a:lnTo>
                      <a:pt x="2950" y="295"/>
                    </a:lnTo>
                    <a:lnTo>
                      <a:pt x="3016" y="361"/>
                    </a:lnTo>
                    <a:lnTo>
                      <a:pt x="3081" y="427"/>
                    </a:lnTo>
                    <a:lnTo>
                      <a:pt x="3147" y="492"/>
                    </a:lnTo>
                    <a:lnTo>
                      <a:pt x="3212" y="558"/>
                    </a:lnTo>
                    <a:lnTo>
                      <a:pt x="3277" y="623"/>
                    </a:lnTo>
                    <a:lnTo>
                      <a:pt x="3343" y="688"/>
                    </a:lnTo>
                    <a:lnTo>
                      <a:pt x="3343" y="688"/>
                    </a:lnTo>
                    <a:cubicBezTo>
                      <a:pt x="3365" y="711"/>
                      <a:pt x="3387" y="722"/>
                      <a:pt x="3408" y="722"/>
                    </a:cubicBezTo>
                    <a:lnTo>
                      <a:pt x="3408" y="722"/>
                    </a:lnTo>
                    <a:cubicBezTo>
                      <a:pt x="3431" y="722"/>
                      <a:pt x="3453" y="711"/>
                      <a:pt x="3475" y="688"/>
                    </a:cubicBezTo>
                    <a:lnTo>
                      <a:pt x="4130" y="33"/>
                    </a:lnTo>
                    <a:lnTo>
                      <a:pt x="4130" y="33"/>
                    </a:lnTo>
                    <a:cubicBezTo>
                      <a:pt x="4152" y="11"/>
                      <a:pt x="4174" y="0"/>
                      <a:pt x="4196" y="0"/>
                    </a:cubicBezTo>
                    <a:lnTo>
                      <a:pt x="4196" y="0"/>
                    </a:lnTo>
                    <a:cubicBezTo>
                      <a:pt x="4217" y="0"/>
                      <a:pt x="4239" y="11"/>
                      <a:pt x="4261" y="33"/>
                    </a:cubicBezTo>
                    <a:close/>
                  </a:path>
                </a:pathLst>
              </a:custGeom>
              <a:solidFill>
                <a:schemeClr val="accent6"/>
              </a:solidFill>
              <a:ln>
                <a:noFill/>
              </a:ln>
            </p:spPr>
            <p:style>
              <a:lnRef idx="0">
                <a:scrgbClr r="0" g="0" b="0"/>
              </a:lnRef>
              <a:fillRef idx="0">
                <a:scrgbClr r="0" g="0" b="0"/>
              </a:fillRef>
              <a:effectRef idx="0">
                <a:scrgbClr r="0" g="0" b="0"/>
              </a:effectRef>
              <a:fontRef idx="minor"/>
            </p:style>
          </p:sp>
          <p:sp>
            <p:nvSpPr>
              <p:cNvPr id="601" name="CustomShape 61"/>
              <p:cNvSpPr/>
              <p:nvPr/>
            </p:nvSpPr>
            <p:spPr>
              <a:xfrm rot="16200000">
                <a:off x="7267320" y="3985920"/>
                <a:ext cx="2789640" cy="376200"/>
              </a:xfrm>
              <a:custGeom>
                <a:avLst/>
                <a:gdLst/>
                <a:ahLst/>
                <a:cxnLst/>
                <a:rect l="l" t="t" r="r" b="b"/>
                <a:pathLst>
                  <a:path w="4721" h="847">
                    <a:moveTo>
                      <a:pt x="353" y="795"/>
                    </a:moveTo>
                    <a:lnTo>
                      <a:pt x="353" y="795"/>
                    </a:lnTo>
                    <a:cubicBezTo>
                      <a:pt x="303" y="846"/>
                      <a:pt x="221" y="846"/>
                      <a:pt x="171" y="795"/>
                    </a:cubicBezTo>
                    <a:lnTo>
                      <a:pt x="66" y="688"/>
                    </a:lnTo>
                    <a:lnTo>
                      <a:pt x="0" y="623"/>
                    </a:lnTo>
                    <a:lnTo>
                      <a:pt x="0" y="491"/>
                    </a:lnTo>
                    <a:lnTo>
                      <a:pt x="131" y="623"/>
                    </a:lnTo>
                    <a:lnTo>
                      <a:pt x="197" y="688"/>
                    </a:lnTo>
                    <a:lnTo>
                      <a:pt x="197" y="688"/>
                    </a:lnTo>
                    <a:cubicBezTo>
                      <a:pt x="219" y="711"/>
                      <a:pt x="240" y="722"/>
                      <a:pt x="262" y="722"/>
                    </a:cubicBezTo>
                    <a:lnTo>
                      <a:pt x="262" y="722"/>
                    </a:lnTo>
                    <a:cubicBezTo>
                      <a:pt x="284" y="722"/>
                      <a:pt x="306" y="711"/>
                      <a:pt x="328" y="688"/>
                    </a:cubicBezTo>
                    <a:lnTo>
                      <a:pt x="393" y="623"/>
                    </a:lnTo>
                    <a:lnTo>
                      <a:pt x="590" y="426"/>
                    </a:lnTo>
                    <a:lnTo>
                      <a:pt x="655" y="360"/>
                    </a:lnTo>
                    <a:lnTo>
                      <a:pt x="721" y="295"/>
                    </a:lnTo>
                    <a:lnTo>
                      <a:pt x="918" y="98"/>
                    </a:lnTo>
                    <a:lnTo>
                      <a:pt x="983" y="33"/>
                    </a:lnTo>
                    <a:lnTo>
                      <a:pt x="983" y="33"/>
                    </a:lnTo>
                    <a:cubicBezTo>
                      <a:pt x="1005" y="11"/>
                      <a:pt x="1027" y="0"/>
                      <a:pt x="1049" y="0"/>
                    </a:cubicBezTo>
                    <a:lnTo>
                      <a:pt x="1049" y="0"/>
                    </a:lnTo>
                    <a:cubicBezTo>
                      <a:pt x="1071" y="0"/>
                      <a:pt x="1093" y="11"/>
                      <a:pt x="1115" y="33"/>
                    </a:cubicBezTo>
                    <a:lnTo>
                      <a:pt x="1245" y="164"/>
                    </a:lnTo>
                    <a:lnTo>
                      <a:pt x="1311" y="230"/>
                    </a:lnTo>
                    <a:lnTo>
                      <a:pt x="1377" y="295"/>
                    </a:lnTo>
                    <a:lnTo>
                      <a:pt x="1573" y="491"/>
                    </a:lnTo>
                    <a:lnTo>
                      <a:pt x="1638" y="558"/>
                    </a:lnTo>
                    <a:lnTo>
                      <a:pt x="1705" y="623"/>
                    </a:lnTo>
                    <a:lnTo>
                      <a:pt x="1770" y="688"/>
                    </a:lnTo>
                    <a:lnTo>
                      <a:pt x="1770" y="688"/>
                    </a:lnTo>
                    <a:cubicBezTo>
                      <a:pt x="1792" y="711"/>
                      <a:pt x="1813" y="722"/>
                      <a:pt x="1836" y="722"/>
                    </a:cubicBezTo>
                    <a:lnTo>
                      <a:pt x="1836" y="722"/>
                    </a:lnTo>
                    <a:cubicBezTo>
                      <a:pt x="1857" y="722"/>
                      <a:pt x="1879" y="711"/>
                      <a:pt x="1901" y="688"/>
                    </a:cubicBezTo>
                    <a:lnTo>
                      <a:pt x="1966" y="623"/>
                    </a:lnTo>
                    <a:lnTo>
                      <a:pt x="2032" y="558"/>
                    </a:lnTo>
                    <a:lnTo>
                      <a:pt x="2098" y="491"/>
                    </a:lnTo>
                    <a:lnTo>
                      <a:pt x="2163" y="426"/>
                    </a:lnTo>
                    <a:lnTo>
                      <a:pt x="2229" y="360"/>
                    </a:lnTo>
                    <a:lnTo>
                      <a:pt x="2294" y="295"/>
                    </a:lnTo>
                    <a:lnTo>
                      <a:pt x="2360" y="230"/>
                    </a:lnTo>
                    <a:lnTo>
                      <a:pt x="2425" y="164"/>
                    </a:lnTo>
                    <a:lnTo>
                      <a:pt x="2492" y="98"/>
                    </a:lnTo>
                    <a:lnTo>
                      <a:pt x="2557" y="33"/>
                    </a:lnTo>
                    <a:lnTo>
                      <a:pt x="2557" y="33"/>
                    </a:lnTo>
                    <a:cubicBezTo>
                      <a:pt x="2579" y="11"/>
                      <a:pt x="2600" y="0"/>
                      <a:pt x="2622" y="0"/>
                    </a:cubicBezTo>
                    <a:lnTo>
                      <a:pt x="2622" y="0"/>
                    </a:lnTo>
                    <a:cubicBezTo>
                      <a:pt x="2645" y="0"/>
                      <a:pt x="2666" y="11"/>
                      <a:pt x="2688" y="33"/>
                    </a:cubicBezTo>
                    <a:lnTo>
                      <a:pt x="2753" y="98"/>
                    </a:lnTo>
                    <a:lnTo>
                      <a:pt x="2819" y="164"/>
                    </a:lnTo>
                    <a:lnTo>
                      <a:pt x="2885" y="230"/>
                    </a:lnTo>
                    <a:lnTo>
                      <a:pt x="2950" y="295"/>
                    </a:lnTo>
                    <a:lnTo>
                      <a:pt x="3016" y="360"/>
                    </a:lnTo>
                    <a:lnTo>
                      <a:pt x="3081" y="426"/>
                    </a:lnTo>
                    <a:lnTo>
                      <a:pt x="3147" y="491"/>
                    </a:lnTo>
                    <a:lnTo>
                      <a:pt x="3212" y="558"/>
                    </a:lnTo>
                    <a:lnTo>
                      <a:pt x="3277" y="623"/>
                    </a:lnTo>
                    <a:lnTo>
                      <a:pt x="3343" y="688"/>
                    </a:lnTo>
                    <a:lnTo>
                      <a:pt x="3343" y="688"/>
                    </a:lnTo>
                    <a:cubicBezTo>
                      <a:pt x="3365" y="711"/>
                      <a:pt x="3387" y="722"/>
                      <a:pt x="3408" y="722"/>
                    </a:cubicBezTo>
                    <a:lnTo>
                      <a:pt x="3408" y="722"/>
                    </a:lnTo>
                    <a:cubicBezTo>
                      <a:pt x="3430" y="722"/>
                      <a:pt x="3453" y="711"/>
                      <a:pt x="3475" y="688"/>
                    </a:cubicBezTo>
                    <a:lnTo>
                      <a:pt x="4130" y="33"/>
                    </a:lnTo>
                    <a:lnTo>
                      <a:pt x="4130" y="33"/>
                    </a:lnTo>
                    <a:cubicBezTo>
                      <a:pt x="4152" y="11"/>
                      <a:pt x="4174" y="0"/>
                      <a:pt x="4196" y="0"/>
                    </a:cubicBezTo>
                    <a:lnTo>
                      <a:pt x="4196" y="0"/>
                    </a:lnTo>
                    <a:cubicBezTo>
                      <a:pt x="4217" y="0"/>
                      <a:pt x="4239" y="11"/>
                      <a:pt x="4261" y="33"/>
                    </a:cubicBezTo>
                    <a:lnTo>
                      <a:pt x="4720" y="491"/>
                    </a:lnTo>
                    <a:lnTo>
                      <a:pt x="4720" y="623"/>
                    </a:lnTo>
                    <a:lnTo>
                      <a:pt x="4523" y="426"/>
                    </a:lnTo>
                    <a:lnTo>
                      <a:pt x="4458" y="360"/>
                    </a:lnTo>
                    <a:lnTo>
                      <a:pt x="4392" y="295"/>
                    </a:lnTo>
                    <a:lnTo>
                      <a:pt x="4261" y="164"/>
                    </a:lnTo>
                    <a:lnTo>
                      <a:pt x="4261" y="164"/>
                    </a:lnTo>
                    <a:cubicBezTo>
                      <a:pt x="4239" y="142"/>
                      <a:pt x="4217" y="131"/>
                      <a:pt x="4196" y="131"/>
                    </a:cubicBezTo>
                    <a:lnTo>
                      <a:pt x="4196" y="131"/>
                    </a:lnTo>
                    <a:cubicBezTo>
                      <a:pt x="4174" y="131"/>
                      <a:pt x="4152" y="142"/>
                      <a:pt x="4130" y="164"/>
                    </a:cubicBezTo>
                    <a:lnTo>
                      <a:pt x="3999" y="295"/>
                    </a:lnTo>
                    <a:lnTo>
                      <a:pt x="3933" y="360"/>
                    </a:lnTo>
                    <a:lnTo>
                      <a:pt x="3868" y="426"/>
                    </a:lnTo>
                    <a:lnTo>
                      <a:pt x="3671" y="623"/>
                    </a:lnTo>
                    <a:lnTo>
                      <a:pt x="3605" y="688"/>
                    </a:lnTo>
                    <a:lnTo>
                      <a:pt x="3500" y="795"/>
                    </a:lnTo>
                    <a:lnTo>
                      <a:pt x="3500" y="795"/>
                    </a:lnTo>
                    <a:cubicBezTo>
                      <a:pt x="3449" y="846"/>
                      <a:pt x="3367" y="846"/>
                      <a:pt x="3317" y="795"/>
                    </a:cubicBezTo>
                    <a:lnTo>
                      <a:pt x="3317" y="795"/>
                    </a:lnTo>
                    <a:cubicBezTo>
                      <a:pt x="3266" y="743"/>
                      <a:pt x="3212" y="688"/>
                      <a:pt x="3212" y="688"/>
                    </a:cubicBezTo>
                    <a:lnTo>
                      <a:pt x="3147" y="623"/>
                    </a:lnTo>
                    <a:lnTo>
                      <a:pt x="3081" y="558"/>
                    </a:lnTo>
                    <a:lnTo>
                      <a:pt x="3016" y="491"/>
                    </a:lnTo>
                    <a:lnTo>
                      <a:pt x="2950" y="426"/>
                    </a:lnTo>
                    <a:lnTo>
                      <a:pt x="2885" y="360"/>
                    </a:lnTo>
                    <a:lnTo>
                      <a:pt x="2819" y="295"/>
                    </a:lnTo>
                    <a:lnTo>
                      <a:pt x="2753" y="230"/>
                    </a:lnTo>
                    <a:lnTo>
                      <a:pt x="2688" y="164"/>
                    </a:lnTo>
                    <a:lnTo>
                      <a:pt x="2688" y="164"/>
                    </a:lnTo>
                    <a:cubicBezTo>
                      <a:pt x="2666" y="142"/>
                      <a:pt x="2645" y="131"/>
                      <a:pt x="2622" y="131"/>
                    </a:cubicBezTo>
                    <a:lnTo>
                      <a:pt x="2622" y="131"/>
                    </a:lnTo>
                    <a:cubicBezTo>
                      <a:pt x="2600" y="131"/>
                      <a:pt x="2579" y="142"/>
                      <a:pt x="2557" y="164"/>
                    </a:cubicBezTo>
                    <a:lnTo>
                      <a:pt x="2492" y="230"/>
                    </a:lnTo>
                    <a:lnTo>
                      <a:pt x="2425" y="295"/>
                    </a:lnTo>
                    <a:lnTo>
                      <a:pt x="2229" y="491"/>
                    </a:lnTo>
                    <a:lnTo>
                      <a:pt x="2163" y="558"/>
                    </a:lnTo>
                    <a:lnTo>
                      <a:pt x="2098" y="623"/>
                    </a:lnTo>
                    <a:lnTo>
                      <a:pt x="1926" y="794"/>
                    </a:lnTo>
                    <a:lnTo>
                      <a:pt x="1926" y="794"/>
                    </a:lnTo>
                    <a:cubicBezTo>
                      <a:pt x="1876" y="844"/>
                      <a:pt x="1795" y="844"/>
                      <a:pt x="1745" y="794"/>
                    </a:cubicBezTo>
                    <a:lnTo>
                      <a:pt x="1115" y="164"/>
                    </a:lnTo>
                    <a:lnTo>
                      <a:pt x="1115" y="164"/>
                    </a:lnTo>
                    <a:cubicBezTo>
                      <a:pt x="1093" y="142"/>
                      <a:pt x="1071" y="131"/>
                      <a:pt x="1049" y="131"/>
                    </a:cubicBezTo>
                    <a:lnTo>
                      <a:pt x="1049" y="131"/>
                    </a:lnTo>
                    <a:cubicBezTo>
                      <a:pt x="1027" y="131"/>
                      <a:pt x="1005" y="142"/>
                      <a:pt x="983" y="164"/>
                    </a:cubicBezTo>
                    <a:lnTo>
                      <a:pt x="918" y="230"/>
                    </a:lnTo>
                    <a:lnTo>
                      <a:pt x="853" y="295"/>
                    </a:lnTo>
                    <a:lnTo>
                      <a:pt x="787" y="360"/>
                    </a:lnTo>
                    <a:lnTo>
                      <a:pt x="721" y="426"/>
                    </a:lnTo>
                    <a:lnTo>
                      <a:pt x="655" y="491"/>
                    </a:lnTo>
                    <a:lnTo>
                      <a:pt x="590" y="558"/>
                    </a:lnTo>
                    <a:lnTo>
                      <a:pt x="525" y="623"/>
                    </a:lnTo>
                    <a:lnTo>
                      <a:pt x="459" y="688"/>
                    </a:lnTo>
                    <a:lnTo>
                      <a:pt x="353" y="795"/>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602" name="CustomShape 62"/>
              <p:cNvSpPr/>
              <p:nvPr/>
            </p:nvSpPr>
            <p:spPr>
              <a:xfrm rot="16200000">
                <a:off x="7344000" y="3985920"/>
                <a:ext cx="2789640" cy="376200"/>
              </a:xfrm>
              <a:custGeom>
                <a:avLst/>
                <a:gdLst/>
                <a:ahLst/>
                <a:cxnLst/>
                <a:rect l="l" t="t" r="r" b="b"/>
                <a:pathLst>
                  <a:path w="4721" h="847">
                    <a:moveTo>
                      <a:pt x="353" y="795"/>
                    </a:moveTo>
                    <a:lnTo>
                      <a:pt x="353" y="795"/>
                    </a:lnTo>
                    <a:cubicBezTo>
                      <a:pt x="303" y="846"/>
                      <a:pt x="221" y="846"/>
                      <a:pt x="171" y="795"/>
                    </a:cubicBezTo>
                    <a:lnTo>
                      <a:pt x="66" y="689"/>
                    </a:lnTo>
                    <a:lnTo>
                      <a:pt x="0" y="624"/>
                    </a:lnTo>
                    <a:lnTo>
                      <a:pt x="0" y="493"/>
                    </a:lnTo>
                    <a:lnTo>
                      <a:pt x="131" y="624"/>
                    </a:lnTo>
                    <a:lnTo>
                      <a:pt x="197" y="689"/>
                    </a:lnTo>
                    <a:lnTo>
                      <a:pt x="197" y="689"/>
                    </a:lnTo>
                    <a:cubicBezTo>
                      <a:pt x="219" y="711"/>
                      <a:pt x="240" y="722"/>
                      <a:pt x="262" y="722"/>
                    </a:cubicBezTo>
                    <a:lnTo>
                      <a:pt x="262" y="722"/>
                    </a:lnTo>
                    <a:cubicBezTo>
                      <a:pt x="284" y="722"/>
                      <a:pt x="306" y="711"/>
                      <a:pt x="328" y="689"/>
                    </a:cubicBezTo>
                    <a:lnTo>
                      <a:pt x="393" y="624"/>
                    </a:lnTo>
                    <a:lnTo>
                      <a:pt x="590" y="428"/>
                    </a:lnTo>
                    <a:lnTo>
                      <a:pt x="655" y="361"/>
                    </a:lnTo>
                    <a:lnTo>
                      <a:pt x="721" y="296"/>
                    </a:lnTo>
                    <a:lnTo>
                      <a:pt x="918" y="99"/>
                    </a:lnTo>
                    <a:lnTo>
                      <a:pt x="983" y="34"/>
                    </a:lnTo>
                    <a:lnTo>
                      <a:pt x="983" y="34"/>
                    </a:lnTo>
                    <a:cubicBezTo>
                      <a:pt x="1005" y="12"/>
                      <a:pt x="1027" y="0"/>
                      <a:pt x="1049" y="0"/>
                    </a:cubicBezTo>
                    <a:lnTo>
                      <a:pt x="1049" y="0"/>
                    </a:lnTo>
                    <a:cubicBezTo>
                      <a:pt x="1071" y="0"/>
                      <a:pt x="1093" y="12"/>
                      <a:pt x="1115" y="34"/>
                    </a:cubicBezTo>
                    <a:lnTo>
                      <a:pt x="1245" y="164"/>
                    </a:lnTo>
                    <a:lnTo>
                      <a:pt x="1311" y="231"/>
                    </a:lnTo>
                    <a:lnTo>
                      <a:pt x="1377" y="296"/>
                    </a:lnTo>
                    <a:lnTo>
                      <a:pt x="1573" y="493"/>
                    </a:lnTo>
                    <a:lnTo>
                      <a:pt x="1638" y="558"/>
                    </a:lnTo>
                    <a:lnTo>
                      <a:pt x="1705" y="624"/>
                    </a:lnTo>
                    <a:lnTo>
                      <a:pt x="1770" y="689"/>
                    </a:lnTo>
                    <a:lnTo>
                      <a:pt x="1770" y="689"/>
                    </a:lnTo>
                    <a:cubicBezTo>
                      <a:pt x="1792" y="711"/>
                      <a:pt x="1813" y="722"/>
                      <a:pt x="1836" y="722"/>
                    </a:cubicBezTo>
                    <a:lnTo>
                      <a:pt x="1836" y="722"/>
                    </a:lnTo>
                    <a:cubicBezTo>
                      <a:pt x="1857" y="722"/>
                      <a:pt x="1879" y="711"/>
                      <a:pt x="1901" y="689"/>
                    </a:cubicBezTo>
                    <a:lnTo>
                      <a:pt x="1966" y="624"/>
                    </a:lnTo>
                    <a:lnTo>
                      <a:pt x="2032" y="558"/>
                    </a:lnTo>
                    <a:lnTo>
                      <a:pt x="2098" y="493"/>
                    </a:lnTo>
                    <a:lnTo>
                      <a:pt x="2163" y="428"/>
                    </a:lnTo>
                    <a:lnTo>
                      <a:pt x="2229" y="361"/>
                    </a:lnTo>
                    <a:lnTo>
                      <a:pt x="2294" y="296"/>
                    </a:lnTo>
                    <a:lnTo>
                      <a:pt x="2360" y="231"/>
                    </a:lnTo>
                    <a:lnTo>
                      <a:pt x="2425" y="164"/>
                    </a:lnTo>
                    <a:lnTo>
                      <a:pt x="2492" y="99"/>
                    </a:lnTo>
                    <a:lnTo>
                      <a:pt x="2557" y="34"/>
                    </a:lnTo>
                    <a:lnTo>
                      <a:pt x="2557" y="34"/>
                    </a:lnTo>
                    <a:cubicBezTo>
                      <a:pt x="2579" y="12"/>
                      <a:pt x="2600" y="0"/>
                      <a:pt x="2622" y="0"/>
                    </a:cubicBezTo>
                    <a:lnTo>
                      <a:pt x="2622" y="0"/>
                    </a:lnTo>
                    <a:cubicBezTo>
                      <a:pt x="2645" y="0"/>
                      <a:pt x="2666" y="12"/>
                      <a:pt x="2688" y="34"/>
                    </a:cubicBezTo>
                    <a:lnTo>
                      <a:pt x="2753" y="99"/>
                    </a:lnTo>
                    <a:lnTo>
                      <a:pt x="2819" y="164"/>
                    </a:lnTo>
                    <a:lnTo>
                      <a:pt x="2885" y="231"/>
                    </a:lnTo>
                    <a:lnTo>
                      <a:pt x="2950" y="296"/>
                    </a:lnTo>
                    <a:lnTo>
                      <a:pt x="3016" y="361"/>
                    </a:lnTo>
                    <a:lnTo>
                      <a:pt x="3081" y="428"/>
                    </a:lnTo>
                    <a:lnTo>
                      <a:pt x="3147" y="493"/>
                    </a:lnTo>
                    <a:lnTo>
                      <a:pt x="3212" y="558"/>
                    </a:lnTo>
                    <a:lnTo>
                      <a:pt x="3277" y="624"/>
                    </a:lnTo>
                    <a:lnTo>
                      <a:pt x="3343" y="689"/>
                    </a:lnTo>
                    <a:lnTo>
                      <a:pt x="3343" y="689"/>
                    </a:lnTo>
                    <a:cubicBezTo>
                      <a:pt x="3365" y="711"/>
                      <a:pt x="3387" y="722"/>
                      <a:pt x="3408" y="722"/>
                    </a:cubicBezTo>
                    <a:lnTo>
                      <a:pt x="3408" y="722"/>
                    </a:lnTo>
                    <a:cubicBezTo>
                      <a:pt x="3430" y="722"/>
                      <a:pt x="3453" y="711"/>
                      <a:pt x="3475" y="689"/>
                    </a:cubicBezTo>
                    <a:lnTo>
                      <a:pt x="4130" y="34"/>
                    </a:lnTo>
                    <a:lnTo>
                      <a:pt x="4130" y="34"/>
                    </a:lnTo>
                    <a:cubicBezTo>
                      <a:pt x="4152" y="12"/>
                      <a:pt x="4174" y="0"/>
                      <a:pt x="4196" y="0"/>
                    </a:cubicBezTo>
                    <a:lnTo>
                      <a:pt x="4196" y="0"/>
                    </a:lnTo>
                    <a:cubicBezTo>
                      <a:pt x="4217" y="0"/>
                      <a:pt x="4239" y="12"/>
                      <a:pt x="4261" y="34"/>
                    </a:cubicBezTo>
                    <a:lnTo>
                      <a:pt x="4720" y="493"/>
                    </a:lnTo>
                    <a:lnTo>
                      <a:pt x="4720" y="624"/>
                    </a:lnTo>
                    <a:lnTo>
                      <a:pt x="4523" y="428"/>
                    </a:lnTo>
                    <a:lnTo>
                      <a:pt x="4458" y="361"/>
                    </a:lnTo>
                    <a:lnTo>
                      <a:pt x="4392" y="296"/>
                    </a:lnTo>
                    <a:lnTo>
                      <a:pt x="4261" y="164"/>
                    </a:lnTo>
                    <a:lnTo>
                      <a:pt x="4261" y="164"/>
                    </a:lnTo>
                    <a:cubicBezTo>
                      <a:pt x="4239" y="143"/>
                      <a:pt x="4217" y="132"/>
                      <a:pt x="4196" y="132"/>
                    </a:cubicBezTo>
                    <a:lnTo>
                      <a:pt x="4196" y="132"/>
                    </a:lnTo>
                    <a:cubicBezTo>
                      <a:pt x="4174" y="132"/>
                      <a:pt x="4152" y="143"/>
                      <a:pt x="4130" y="164"/>
                    </a:cubicBezTo>
                    <a:lnTo>
                      <a:pt x="3999" y="296"/>
                    </a:lnTo>
                    <a:lnTo>
                      <a:pt x="3933" y="361"/>
                    </a:lnTo>
                    <a:lnTo>
                      <a:pt x="3868" y="428"/>
                    </a:lnTo>
                    <a:lnTo>
                      <a:pt x="3671" y="624"/>
                    </a:lnTo>
                    <a:lnTo>
                      <a:pt x="3605" y="689"/>
                    </a:lnTo>
                    <a:lnTo>
                      <a:pt x="3500" y="795"/>
                    </a:lnTo>
                    <a:lnTo>
                      <a:pt x="3500" y="795"/>
                    </a:lnTo>
                    <a:cubicBezTo>
                      <a:pt x="3449" y="846"/>
                      <a:pt x="3367" y="846"/>
                      <a:pt x="3317" y="795"/>
                    </a:cubicBezTo>
                    <a:lnTo>
                      <a:pt x="3317" y="795"/>
                    </a:lnTo>
                    <a:cubicBezTo>
                      <a:pt x="3266" y="744"/>
                      <a:pt x="3212" y="689"/>
                      <a:pt x="3212" y="689"/>
                    </a:cubicBezTo>
                    <a:lnTo>
                      <a:pt x="3147" y="624"/>
                    </a:lnTo>
                    <a:lnTo>
                      <a:pt x="3081" y="558"/>
                    </a:lnTo>
                    <a:lnTo>
                      <a:pt x="3016" y="493"/>
                    </a:lnTo>
                    <a:lnTo>
                      <a:pt x="2950" y="428"/>
                    </a:lnTo>
                    <a:lnTo>
                      <a:pt x="2885" y="361"/>
                    </a:lnTo>
                    <a:lnTo>
                      <a:pt x="2819" y="296"/>
                    </a:lnTo>
                    <a:lnTo>
                      <a:pt x="2753" y="231"/>
                    </a:lnTo>
                    <a:lnTo>
                      <a:pt x="2688" y="164"/>
                    </a:lnTo>
                    <a:lnTo>
                      <a:pt x="2688" y="164"/>
                    </a:lnTo>
                    <a:cubicBezTo>
                      <a:pt x="2666" y="143"/>
                      <a:pt x="2645" y="132"/>
                      <a:pt x="2622" y="132"/>
                    </a:cubicBezTo>
                    <a:lnTo>
                      <a:pt x="2622" y="132"/>
                    </a:lnTo>
                    <a:cubicBezTo>
                      <a:pt x="2600" y="132"/>
                      <a:pt x="2579" y="143"/>
                      <a:pt x="2557" y="164"/>
                    </a:cubicBezTo>
                    <a:lnTo>
                      <a:pt x="2492" y="231"/>
                    </a:lnTo>
                    <a:lnTo>
                      <a:pt x="2425" y="296"/>
                    </a:lnTo>
                    <a:lnTo>
                      <a:pt x="2229" y="493"/>
                    </a:lnTo>
                    <a:lnTo>
                      <a:pt x="2163" y="558"/>
                    </a:lnTo>
                    <a:lnTo>
                      <a:pt x="2098" y="624"/>
                    </a:lnTo>
                    <a:lnTo>
                      <a:pt x="1926" y="795"/>
                    </a:lnTo>
                    <a:lnTo>
                      <a:pt x="1926" y="795"/>
                    </a:lnTo>
                    <a:cubicBezTo>
                      <a:pt x="1876" y="845"/>
                      <a:pt x="1795" y="845"/>
                      <a:pt x="1745" y="795"/>
                    </a:cubicBezTo>
                    <a:lnTo>
                      <a:pt x="1115" y="164"/>
                    </a:lnTo>
                    <a:lnTo>
                      <a:pt x="1115" y="164"/>
                    </a:lnTo>
                    <a:cubicBezTo>
                      <a:pt x="1093" y="143"/>
                      <a:pt x="1071" y="132"/>
                      <a:pt x="1049" y="132"/>
                    </a:cubicBezTo>
                    <a:lnTo>
                      <a:pt x="1049" y="132"/>
                    </a:lnTo>
                    <a:cubicBezTo>
                      <a:pt x="1027" y="132"/>
                      <a:pt x="1005" y="143"/>
                      <a:pt x="983" y="164"/>
                    </a:cubicBezTo>
                    <a:lnTo>
                      <a:pt x="918" y="231"/>
                    </a:lnTo>
                    <a:lnTo>
                      <a:pt x="853" y="296"/>
                    </a:lnTo>
                    <a:lnTo>
                      <a:pt x="787" y="361"/>
                    </a:lnTo>
                    <a:lnTo>
                      <a:pt x="721" y="428"/>
                    </a:lnTo>
                    <a:lnTo>
                      <a:pt x="655" y="493"/>
                    </a:lnTo>
                    <a:lnTo>
                      <a:pt x="590" y="558"/>
                    </a:lnTo>
                    <a:lnTo>
                      <a:pt x="525" y="624"/>
                    </a:lnTo>
                    <a:lnTo>
                      <a:pt x="459" y="689"/>
                    </a:lnTo>
                    <a:lnTo>
                      <a:pt x="353" y="795"/>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603" name="CustomShape 63"/>
              <p:cNvSpPr/>
              <p:nvPr/>
            </p:nvSpPr>
            <p:spPr>
              <a:xfrm rot="16200000">
                <a:off x="8762400" y="2957400"/>
                <a:ext cx="348120" cy="262080"/>
              </a:xfrm>
              <a:custGeom>
                <a:avLst/>
                <a:gdLst/>
                <a:ahLst/>
                <a:cxnLst/>
                <a:rect l="l" t="t" r="r" b="b"/>
                <a:pathLst>
                  <a:path w="591" h="591">
                    <a:moveTo>
                      <a:pt x="262" y="294"/>
                    </a:moveTo>
                    <a:lnTo>
                      <a:pt x="262" y="294"/>
                    </a:lnTo>
                    <a:cubicBezTo>
                      <a:pt x="262" y="317"/>
                      <a:pt x="273" y="328"/>
                      <a:pt x="295" y="328"/>
                    </a:cubicBezTo>
                    <a:lnTo>
                      <a:pt x="295" y="328"/>
                    </a:lnTo>
                    <a:cubicBezTo>
                      <a:pt x="316" y="328"/>
                      <a:pt x="327" y="317"/>
                      <a:pt x="327" y="294"/>
                    </a:cubicBezTo>
                    <a:lnTo>
                      <a:pt x="327" y="294"/>
                    </a:lnTo>
                    <a:cubicBezTo>
                      <a:pt x="327" y="273"/>
                      <a:pt x="316" y="262"/>
                      <a:pt x="295" y="262"/>
                    </a:cubicBezTo>
                    <a:lnTo>
                      <a:pt x="295" y="262"/>
                    </a:lnTo>
                    <a:cubicBezTo>
                      <a:pt x="273" y="262"/>
                      <a:pt x="262" y="273"/>
                      <a:pt x="262" y="294"/>
                    </a:cubicBezTo>
                    <a:close/>
                    <a:moveTo>
                      <a:pt x="32" y="361"/>
                    </a:moveTo>
                    <a:lnTo>
                      <a:pt x="32" y="361"/>
                    </a:lnTo>
                    <a:cubicBezTo>
                      <a:pt x="10" y="339"/>
                      <a:pt x="0" y="317"/>
                      <a:pt x="0" y="294"/>
                    </a:cubicBezTo>
                    <a:lnTo>
                      <a:pt x="0" y="294"/>
                    </a:lnTo>
                    <a:cubicBezTo>
                      <a:pt x="0" y="273"/>
                      <a:pt x="10" y="251"/>
                      <a:pt x="32" y="229"/>
                    </a:cubicBezTo>
                    <a:lnTo>
                      <a:pt x="98" y="164"/>
                    </a:lnTo>
                    <a:lnTo>
                      <a:pt x="164" y="98"/>
                    </a:lnTo>
                    <a:lnTo>
                      <a:pt x="229" y="33"/>
                    </a:lnTo>
                    <a:lnTo>
                      <a:pt x="229" y="33"/>
                    </a:lnTo>
                    <a:cubicBezTo>
                      <a:pt x="251" y="11"/>
                      <a:pt x="273" y="0"/>
                      <a:pt x="295" y="0"/>
                    </a:cubicBezTo>
                    <a:lnTo>
                      <a:pt x="295" y="0"/>
                    </a:lnTo>
                    <a:cubicBezTo>
                      <a:pt x="316" y="0"/>
                      <a:pt x="338" y="11"/>
                      <a:pt x="360" y="33"/>
                    </a:cubicBezTo>
                    <a:lnTo>
                      <a:pt x="426" y="98"/>
                    </a:lnTo>
                    <a:lnTo>
                      <a:pt x="491" y="164"/>
                    </a:lnTo>
                    <a:lnTo>
                      <a:pt x="557" y="229"/>
                    </a:lnTo>
                    <a:lnTo>
                      <a:pt x="557" y="229"/>
                    </a:lnTo>
                    <a:cubicBezTo>
                      <a:pt x="579" y="251"/>
                      <a:pt x="590" y="273"/>
                      <a:pt x="590" y="294"/>
                    </a:cubicBezTo>
                    <a:lnTo>
                      <a:pt x="590" y="294"/>
                    </a:lnTo>
                    <a:cubicBezTo>
                      <a:pt x="590" y="317"/>
                      <a:pt x="579" y="339"/>
                      <a:pt x="557" y="361"/>
                    </a:cubicBezTo>
                    <a:lnTo>
                      <a:pt x="491" y="426"/>
                    </a:lnTo>
                    <a:lnTo>
                      <a:pt x="426" y="492"/>
                    </a:lnTo>
                    <a:lnTo>
                      <a:pt x="360" y="557"/>
                    </a:lnTo>
                    <a:lnTo>
                      <a:pt x="360" y="557"/>
                    </a:lnTo>
                    <a:cubicBezTo>
                      <a:pt x="338" y="579"/>
                      <a:pt x="316" y="590"/>
                      <a:pt x="295" y="590"/>
                    </a:cubicBezTo>
                    <a:lnTo>
                      <a:pt x="295" y="590"/>
                    </a:lnTo>
                    <a:cubicBezTo>
                      <a:pt x="273" y="590"/>
                      <a:pt x="251" y="579"/>
                      <a:pt x="229" y="557"/>
                    </a:cubicBezTo>
                    <a:lnTo>
                      <a:pt x="164" y="492"/>
                    </a:lnTo>
                    <a:lnTo>
                      <a:pt x="98" y="426"/>
                    </a:lnTo>
                    <a:lnTo>
                      <a:pt x="32" y="361"/>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604" name="CustomShape 64"/>
              <p:cNvSpPr/>
              <p:nvPr/>
            </p:nvSpPr>
            <p:spPr>
              <a:xfrm rot="16200000">
                <a:off x="8762400" y="3887640"/>
                <a:ext cx="348120" cy="262080"/>
              </a:xfrm>
              <a:custGeom>
                <a:avLst/>
                <a:gdLst/>
                <a:ahLst/>
                <a:cxnLst/>
                <a:rect l="l" t="t" r="r" b="b"/>
                <a:pathLst>
                  <a:path w="591" h="591">
                    <a:moveTo>
                      <a:pt x="262" y="294"/>
                    </a:moveTo>
                    <a:lnTo>
                      <a:pt x="262" y="294"/>
                    </a:lnTo>
                    <a:cubicBezTo>
                      <a:pt x="262" y="317"/>
                      <a:pt x="273" y="328"/>
                      <a:pt x="295" y="328"/>
                    </a:cubicBezTo>
                    <a:lnTo>
                      <a:pt x="295" y="328"/>
                    </a:lnTo>
                    <a:cubicBezTo>
                      <a:pt x="318" y="328"/>
                      <a:pt x="329" y="317"/>
                      <a:pt x="329" y="294"/>
                    </a:cubicBezTo>
                    <a:lnTo>
                      <a:pt x="329" y="294"/>
                    </a:lnTo>
                    <a:cubicBezTo>
                      <a:pt x="329" y="273"/>
                      <a:pt x="318" y="262"/>
                      <a:pt x="295" y="262"/>
                    </a:cubicBezTo>
                    <a:lnTo>
                      <a:pt x="295" y="262"/>
                    </a:lnTo>
                    <a:cubicBezTo>
                      <a:pt x="273" y="262"/>
                      <a:pt x="262" y="273"/>
                      <a:pt x="262" y="294"/>
                    </a:cubicBezTo>
                    <a:close/>
                    <a:moveTo>
                      <a:pt x="230" y="557"/>
                    </a:moveTo>
                    <a:lnTo>
                      <a:pt x="33" y="361"/>
                    </a:lnTo>
                    <a:lnTo>
                      <a:pt x="33" y="361"/>
                    </a:lnTo>
                    <a:cubicBezTo>
                      <a:pt x="11" y="339"/>
                      <a:pt x="0" y="317"/>
                      <a:pt x="0" y="294"/>
                    </a:cubicBezTo>
                    <a:lnTo>
                      <a:pt x="0" y="294"/>
                    </a:lnTo>
                    <a:cubicBezTo>
                      <a:pt x="0" y="273"/>
                      <a:pt x="11" y="251"/>
                      <a:pt x="33" y="229"/>
                    </a:cubicBezTo>
                    <a:lnTo>
                      <a:pt x="230" y="33"/>
                    </a:lnTo>
                    <a:lnTo>
                      <a:pt x="230" y="33"/>
                    </a:lnTo>
                    <a:cubicBezTo>
                      <a:pt x="252" y="11"/>
                      <a:pt x="273" y="0"/>
                      <a:pt x="295" y="0"/>
                    </a:cubicBezTo>
                    <a:lnTo>
                      <a:pt x="295" y="0"/>
                    </a:lnTo>
                    <a:cubicBezTo>
                      <a:pt x="318" y="0"/>
                      <a:pt x="339" y="11"/>
                      <a:pt x="361" y="33"/>
                    </a:cubicBezTo>
                    <a:lnTo>
                      <a:pt x="558" y="229"/>
                    </a:lnTo>
                    <a:lnTo>
                      <a:pt x="558" y="229"/>
                    </a:lnTo>
                    <a:cubicBezTo>
                      <a:pt x="579" y="251"/>
                      <a:pt x="590" y="273"/>
                      <a:pt x="590" y="294"/>
                    </a:cubicBezTo>
                    <a:lnTo>
                      <a:pt x="590" y="294"/>
                    </a:lnTo>
                    <a:cubicBezTo>
                      <a:pt x="590" y="317"/>
                      <a:pt x="579" y="339"/>
                      <a:pt x="558" y="361"/>
                    </a:cubicBezTo>
                    <a:lnTo>
                      <a:pt x="361" y="557"/>
                    </a:lnTo>
                    <a:lnTo>
                      <a:pt x="361" y="557"/>
                    </a:lnTo>
                    <a:cubicBezTo>
                      <a:pt x="339" y="579"/>
                      <a:pt x="318" y="590"/>
                      <a:pt x="295" y="590"/>
                    </a:cubicBezTo>
                    <a:lnTo>
                      <a:pt x="295" y="590"/>
                    </a:lnTo>
                    <a:cubicBezTo>
                      <a:pt x="273" y="590"/>
                      <a:pt x="252" y="579"/>
                      <a:pt x="230" y="557"/>
                    </a:cubicBez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605" name="CustomShape 65"/>
              <p:cNvSpPr/>
              <p:nvPr/>
            </p:nvSpPr>
            <p:spPr>
              <a:xfrm rot="16200000">
                <a:off x="8762400" y="4817880"/>
                <a:ext cx="348120" cy="262080"/>
              </a:xfrm>
              <a:custGeom>
                <a:avLst/>
                <a:gdLst/>
                <a:ahLst/>
                <a:cxnLst/>
                <a:rect l="l" t="t" r="r" b="b"/>
                <a:pathLst>
                  <a:path w="591" h="591">
                    <a:moveTo>
                      <a:pt x="327" y="294"/>
                    </a:moveTo>
                    <a:lnTo>
                      <a:pt x="327" y="294"/>
                    </a:lnTo>
                    <a:cubicBezTo>
                      <a:pt x="327" y="273"/>
                      <a:pt x="317" y="262"/>
                      <a:pt x="295" y="262"/>
                    </a:cubicBezTo>
                    <a:lnTo>
                      <a:pt x="295" y="262"/>
                    </a:lnTo>
                    <a:cubicBezTo>
                      <a:pt x="273" y="262"/>
                      <a:pt x="262" y="273"/>
                      <a:pt x="262" y="294"/>
                    </a:cubicBezTo>
                    <a:lnTo>
                      <a:pt x="262" y="294"/>
                    </a:lnTo>
                    <a:cubicBezTo>
                      <a:pt x="262" y="317"/>
                      <a:pt x="273" y="328"/>
                      <a:pt x="295" y="328"/>
                    </a:cubicBezTo>
                    <a:lnTo>
                      <a:pt x="295" y="328"/>
                    </a:lnTo>
                    <a:cubicBezTo>
                      <a:pt x="317" y="328"/>
                      <a:pt x="327" y="317"/>
                      <a:pt x="327" y="294"/>
                    </a:cubicBezTo>
                    <a:close/>
                    <a:moveTo>
                      <a:pt x="491" y="164"/>
                    </a:moveTo>
                    <a:lnTo>
                      <a:pt x="557" y="229"/>
                    </a:lnTo>
                    <a:lnTo>
                      <a:pt x="557" y="229"/>
                    </a:lnTo>
                    <a:cubicBezTo>
                      <a:pt x="579" y="251"/>
                      <a:pt x="590" y="273"/>
                      <a:pt x="590" y="294"/>
                    </a:cubicBezTo>
                    <a:lnTo>
                      <a:pt x="590" y="294"/>
                    </a:lnTo>
                    <a:cubicBezTo>
                      <a:pt x="590" y="317"/>
                      <a:pt x="579" y="339"/>
                      <a:pt x="557" y="361"/>
                    </a:cubicBezTo>
                    <a:lnTo>
                      <a:pt x="491" y="426"/>
                    </a:lnTo>
                    <a:lnTo>
                      <a:pt x="426" y="492"/>
                    </a:lnTo>
                    <a:lnTo>
                      <a:pt x="361" y="557"/>
                    </a:lnTo>
                    <a:lnTo>
                      <a:pt x="361" y="557"/>
                    </a:lnTo>
                    <a:cubicBezTo>
                      <a:pt x="339" y="579"/>
                      <a:pt x="317" y="590"/>
                      <a:pt x="295" y="590"/>
                    </a:cubicBezTo>
                    <a:lnTo>
                      <a:pt x="295" y="590"/>
                    </a:lnTo>
                    <a:cubicBezTo>
                      <a:pt x="273" y="590"/>
                      <a:pt x="251" y="579"/>
                      <a:pt x="229" y="557"/>
                    </a:cubicBezTo>
                    <a:lnTo>
                      <a:pt x="164" y="492"/>
                    </a:lnTo>
                    <a:lnTo>
                      <a:pt x="99" y="426"/>
                    </a:lnTo>
                    <a:lnTo>
                      <a:pt x="33" y="361"/>
                    </a:lnTo>
                    <a:lnTo>
                      <a:pt x="33" y="361"/>
                    </a:lnTo>
                    <a:cubicBezTo>
                      <a:pt x="10" y="339"/>
                      <a:pt x="0" y="317"/>
                      <a:pt x="0" y="294"/>
                    </a:cubicBezTo>
                    <a:lnTo>
                      <a:pt x="0" y="294"/>
                    </a:lnTo>
                    <a:cubicBezTo>
                      <a:pt x="0" y="273"/>
                      <a:pt x="10" y="251"/>
                      <a:pt x="33" y="229"/>
                    </a:cubicBezTo>
                    <a:lnTo>
                      <a:pt x="99" y="164"/>
                    </a:lnTo>
                    <a:lnTo>
                      <a:pt x="164" y="98"/>
                    </a:lnTo>
                    <a:lnTo>
                      <a:pt x="229" y="33"/>
                    </a:lnTo>
                    <a:lnTo>
                      <a:pt x="229" y="33"/>
                    </a:lnTo>
                    <a:cubicBezTo>
                      <a:pt x="251" y="11"/>
                      <a:pt x="273" y="0"/>
                      <a:pt x="295" y="0"/>
                    </a:cubicBezTo>
                    <a:lnTo>
                      <a:pt x="295" y="0"/>
                    </a:lnTo>
                    <a:cubicBezTo>
                      <a:pt x="317" y="0"/>
                      <a:pt x="339" y="11"/>
                      <a:pt x="361" y="33"/>
                    </a:cubicBezTo>
                    <a:lnTo>
                      <a:pt x="426" y="98"/>
                    </a:lnTo>
                    <a:lnTo>
                      <a:pt x="491" y="164"/>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606" name="CustomShape 66"/>
              <p:cNvSpPr/>
              <p:nvPr/>
            </p:nvSpPr>
            <p:spPr>
              <a:xfrm rot="16200000">
                <a:off x="7125480" y="3918960"/>
                <a:ext cx="2789640" cy="509760"/>
              </a:xfrm>
              <a:custGeom>
                <a:avLst/>
                <a:gdLst/>
                <a:ahLst/>
                <a:cxnLst/>
                <a:rect l="l" t="t" r="r" b="b"/>
                <a:pathLst>
                  <a:path w="4721" h="1148">
                    <a:moveTo>
                      <a:pt x="4228" y="197"/>
                    </a:moveTo>
                    <a:lnTo>
                      <a:pt x="4228" y="197"/>
                    </a:lnTo>
                    <a:cubicBezTo>
                      <a:pt x="4228" y="175"/>
                      <a:pt x="4217" y="164"/>
                      <a:pt x="4196" y="164"/>
                    </a:cubicBezTo>
                    <a:lnTo>
                      <a:pt x="4196" y="164"/>
                    </a:lnTo>
                    <a:cubicBezTo>
                      <a:pt x="4174" y="164"/>
                      <a:pt x="4163" y="175"/>
                      <a:pt x="4163" y="197"/>
                    </a:cubicBezTo>
                    <a:lnTo>
                      <a:pt x="4163" y="197"/>
                    </a:lnTo>
                    <a:cubicBezTo>
                      <a:pt x="4163" y="219"/>
                      <a:pt x="4174" y="230"/>
                      <a:pt x="4196" y="230"/>
                    </a:cubicBezTo>
                    <a:lnTo>
                      <a:pt x="4196" y="230"/>
                    </a:lnTo>
                    <a:cubicBezTo>
                      <a:pt x="4217" y="230"/>
                      <a:pt x="4228" y="219"/>
                      <a:pt x="4228" y="197"/>
                    </a:cubicBezTo>
                    <a:close/>
                    <a:moveTo>
                      <a:pt x="2656" y="197"/>
                    </a:moveTo>
                    <a:lnTo>
                      <a:pt x="2656" y="197"/>
                    </a:lnTo>
                    <a:cubicBezTo>
                      <a:pt x="2656" y="175"/>
                      <a:pt x="2645" y="164"/>
                      <a:pt x="2622" y="164"/>
                    </a:cubicBezTo>
                    <a:lnTo>
                      <a:pt x="2622" y="164"/>
                    </a:lnTo>
                    <a:cubicBezTo>
                      <a:pt x="2600" y="164"/>
                      <a:pt x="2589" y="175"/>
                      <a:pt x="2589" y="197"/>
                    </a:cubicBezTo>
                    <a:lnTo>
                      <a:pt x="2589" y="197"/>
                    </a:lnTo>
                    <a:cubicBezTo>
                      <a:pt x="2589" y="219"/>
                      <a:pt x="2600" y="230"/>
                      <a:pt x="2622" y="230"/>
                    </a:cubicBezTo>
                    <a:lnTo>
                      <a:pt x="2622" y="230"/>
                    </a:lnTo>
                    <a:cubicBezTo>
                      <a:pt x="2645" y="230"/>
                      <a:pt x="2656" y="219"/>
                      <a:pt x="2656" y="197"/>
                    </a:cubicBezTo>
                    <a:close/>
                    <a:moveTo>
                      <a:pt x="1081" y="197"/>
                    </a:moveTo>
                    <a:lnTo>
                      <a:pt x="1081" y="197"/>
                    </a:lnTo>
                    <a:cubicBezTo>
                      <a:pt x="1081" y="175"/>
                      <a:pt x="1071" y="164"/>
                      <a:pt x="1049" y="164"/>
                    </a:cubicBezTo>
                    <a:lnTo>
                      <a:pt x="1049" y="164"/>
                    </a:lnTo>
                    <a:cubicBezTo>
                      <a:pt x="1027" y="164"/>
                      <a:pt x="1016" y="175"/>
                      <a:pt x="1016" y="197"/>
                    </a:cubicBezTo>
                    <a:lnTo>
                      <a:pt x="1016" y="197"/>
                    </a:lnTo>
                    <a:cubicBezTo>
                      <a:pt x="1016" y="219"/>
                      <a:pt x="1027" y="230"/>
                      <a:pt x="1049" y="230"/>
                    </a:cubicBezTo>
                    <a:lnTo>
                      <a:pt x="1049" y="230"/>
                    </a:lnTo>
                    <a:cubicBezTo>
                      <a:pt x="1071" y="230"/>
                      <a:pt x="1081" y="219"/>
                      <a:pt x="1081" y="197"/>
                    </a:cubicBezTo>
                    <a:close/>
                    <a:moveTo>
                      <a:pt x="4523" y="590"/>
                    </a:moveTo>
                    <a:lnTo>
                      <a:pt x="4720" y="787"/>
                    </a:lnTo>
                    <a:lnTo>
                      <a:pt x="4720" y="918"/>
                    </a:lnTo>
                    <a:lnTo>
                      <a:pt x="4655" y="852"/>
                    </a:lnTo>
                    <a:lnTo>
                      <a:pt x="4589" y="787"/>
                    </a:lnTo>
                    <a:lnTo>
                      <a:pt x="4523" y="722"/>
                    </a:lnTo>
                    <a:lnTo>
                      <a:pt x="4458" y="655"/>
                    </a:lnTo>
                    <a:lnTo>
                      <a:pt x="4392" y="590"/>
                    </a:lnTo>
                    <a:lnTo>
                      <a:pt x="4327" y="524"/>
                    </a:lnTo>
                    <a:lnTo>
                      <a:pt x="4261" y="459"/>
                    </a:lnTo>
                    <a:lnTo>
                      <a:pt x="4261" y="459"/>
                    </a:lnTo>
                    <a:cubicBezTo>
                      <a:pt x="4239" y="437"/>
                      <a:pt x="4217" y="426"/>
                      <a:pt x="4196" y="426"/>
                    </a:cubicBezTo>
                    <a:lnTo>
                      <a:pt x="4196" y="426"/>
                    </a:lnTo>
                    <a:cubicBezTo>
                      <a:pt x="4174" y="426"/>
                      <a:pt x="4152" y="437"/>
                      <a:pt x="4130" y="459"/>
                    </a:cubicBezTo>
                    <a:lnTo>
                      <a:pt x="4065" y="524"/>
                    </a:lnTo>
                    <a:lnTo>
                      <a:pt x="3999" y="590"/>
                    </a:lnTo>
                    <a:lnTo>
                      <a:pt x="3933" y="655"/>
                    </a:lnTo>
                    <a:lnTo>
                      <a:pt x="3868" y="722"/>
                    </a:lnTo>
                    <a:lnTo>
                      <a:pt x="3803" y="787"/>
                    </a:lnTo>
                    <a:lnTo>
                      <a:pt x="3736" y="852"/>
                    </a:lnTo>
                    <a:lnTo>
                      <a:pt x="3671" y="918"/>
                    </a:lnTo>
                    <a:lnTo>
                      <a:pt x="3605" y="984"/>
                    </a:lnTo>
                    <a:lnTo>
                      <a:pt x="3540" y="1049"/>
                    </a:lnTo>
                    <a:lnTo>
                      <a:pt x="3475" y="1114"/>
                    </a:lnTo>
                    <a:lnTo>
                      <a:pt x="3475" y="1114"/>
                    </a:lnTo>
                    <a:cubicBezTo>
                      <a:pt x="3453" y="1136"/>
                      <a:pt x="3431" y="1147"/>
                      <a:pt x="3408" y="1147"/>
                    </a:cubicBezTo>
                    <a:lnTo>
                      <a:pt x="3408" y="1147"/>
                    </a:lnTo>
                    <a:cubicBezTo>
                      <a:pt x="3387" y="1147"/>
                      <a:pt x="3365" y="1136"/>
                      <a:pt x="3343" y="1114"/>
                    </a:cubicBezTo>
                    <a:lnTo>
                      <a:pt x="3277" y="1049"/>
                    </a:lnTo>
                    <a:lnTo>
                      <a:pt x="3212" y="984"/>
                    </a:lnTo>
                    <a:lnTo>
                      <a:pt x="3016" y="787"/>
                    </a:lnTo>
                    <a:lnTo>
                      <a:pt x="2950" y="722"/>
                    </a:lnTo>
                    <a:lnTo>
                      <a:pt x="2885" y="655"/>
                    </a:lnTo>
                    <a:lnTo>
                      <a:pt x="2688" y="459"/>
                    </a:lnTo>
                    <a:lnTo>
                      <a:pt x="2688" y="459"/>
                    </a:lnTo>
                    <a:cubicBezTo>
                      <a:pt x="2666" y="437"/>
                      <a:pt x="2645" y="426"/>
                      <a:pt x="2622" y="426"/>
                    </a:cubicBezTo>
                    <a:lnTo>
                      <a:pt x="2622" y="426"/>
                    </a:lnTo>
                    <a:cubicBezTo>
                      <a:pt x="2600" y="426"/>
                      <a:pt x="2579" y="437"/>
                      <a:pt x="2557" y="459"/>
                    </a:cubicBezTo>
                    <a:lnTo>
                      <a:pt x="1901" y="1114"/>
                    </a:lnTo>
                    <a:lnTo>
                      <a:pt x="1901" y="1114"/>
                    </a:lnTo>
                    <a:cubicBezTo>
                      <a:pt x="1879" y="1136"/>
                      <a:pt x="1857" y="1147"/>
                      <a:pt x="1836" y="1147"/>
                    </a:cubicBezTo>
                    <a:lnTo>
                      <a:pt x="1836" y="1147"/>
                    </a:lnTo>
                    <a:cubicBezTo>
                      <a:pt x="1813" y="1147"/>
                      <a:pt x="1792" y="1136"/>
                      <a:pt x="1770" y="1114"/>
                    </a:cubicBezTo>
                    <a:lnTo>
                      <a:pt x="1573" y="918"/>
                    </a:lnTo>
                    <a:lnTo>
                      <a:pt x="1508" y="852"/>
                    </a:lnTo>
                    <a:lnTo>
                      <a:pt x="1442" y="787"/>
                    </a:lnTo>
                    <a:lnTo>
                      <a:pt x="1245" y="590"/>
                    </a:lnTo>
                    <a:lnTo>
                      <a:pt x="1180" y="524"/>
                    </a:lnTo>
                    <a:lnTo>
                      <a:pt x="1115" y="459"/>
                    </a:lnTo>
                    <a:lnTo>
                      <a:pt x="1115" y="459"/>
                    </a:lnTo>
                    <a:cubicBezTo>
                      <a:pt x="1093" y="437"/>
                      <a:pt x="1071" y="426"/>
                      <a:pt x="1049" y="426"/>
                    </a:cubicBezTo>
                    <a:lnTo>
                      <a:pt x="1049" y="426"/>
                    </a:lnTo>
                    <a:cubicBezTo>
                      <a:pt x="1027" y="426"/>
                      <a:pt x="1005" y="437"/>
                      <a:pt x="983" y="459"/>
                    </a:cubicBezTo>
                    <a:lnTo>
                      <a:pt x="918" y="524"/>
                    </a:lnTo>
                    <a:lnTo>
                      <a:pt x="853" y="590"/>
                    </a:lnTo>
                    <a:lnTo>
                      <a:pt x="787" y="655"/>
                    </a:lnTo>
                    <a:lnTo>
                      <a:pt x="721" y="722"/>
                    </a:lnTo>
                    <a:lnTo>
                      <a:pt x="655" y="787"/>
                    </a:lnTo>
                    <a:lnTo>
                      <a:pt x="590" y="852"/>
                    </a:lnTo>
                    <a:lnTo>
                      <a:pt x="525" y="918"/>
                    </a:lnTo>
                    <a:lnTo>
                      <a:pt x="459" y="984"/>
                    </a:lnTo>
                    <a:lnTo>
                      <a:pt x="393" y="1049"/>
                    </a:lnTo>
                    <a:lnTo>
                      <a:pt x="328" y="1114"/>
                    </a:lnTo>
                    <a:lnTo>
                      <a:pt x="328" y="1114"/>
                    </a:lnTo>
                    <a:cubicBezTo>
                      <a:pt x="306" y="1136"/>
                      <a:pt x="284" y="1147"/>
                      <a:pt x="262" y="1147"/>
                    </a:cubicBezTo>
                    <a:lnTo>
                      <a:pt x="262" y="1147"/>
                    </a:lnTo>
                    <a:cubicBezTo>
                      <a:pt x="240" y="1147"/>
                      <a:pt x="219" y="1136"/>
                      <a:pt x="197" y="1114"/>
                    </a:cubicBezTo>
                    <a:lnTo>
                      <a:pt x="131" y="1049"/>
                    </a:lnTo>
                    <a:lnTo>
                      <a:pt x="66" y="984"/>
                    </a:lnTo>
                    <a:lnTo>
                      <a:pt x="0" y="918"/>
                    </a:lnTo>
                    <a:lnTo>
                      <a:pt x="0" y="787"/>
                    </a:lnTo>
                    <a:lnTo>
                      <a:pt x="66" y="852"/>
                    </a:lnTo>
                    <a:lnTo>
                      <a:pt x="131" y="918"/>
                    </a:lnTo>
                    <a:lnTo>
                      <a:pt x="197" y="984"/>
                    </a:lnTo>
                    <a:lnTo>
                      <a:pt x="197" y="984"/>
                    </a:lnTo>
                    <a:cubicBezTo>
                      <a:pt x="219" y="1005"/>
                      <a:pt x="240" y="1016"/>
                      <a:pt x="262" y="1016"/>
                    </a:cubicBezTo>
                    <a:lnTo>
                      <a:pt x="262" y="1016"/>
                    </a:lnTo>
                    <a:cubicBezTo>
                      <a:pt x="284" y="1016"/>
                      <a:pt x="306" y="1005"/>
                      <a:pt x="328" y="984"/>
                    </a:cubicBezTo>
                    <a:lnTo>
                      <a:pt x="393" y="918"/>
                    </a:lnTo>
                    <a:lnTo>
                      <a:pt x="459" y="852"/>
                    </a:lnTo>
                    <a:lnTo>
                      <a:pt x="525" y="787"/>
                    </a:lnTo>
                    <a:lnTo>
                      <a:pt x="590" y="722"/>
                    </a:lnTo>
                    <a:lnTo>
                      <a:pt x="655" y="655"/>
                    </a:lnTo>
                    <a:lnTo>
                      <a:pt x="721" y="590"/>
                    </a:lnTo>
                    <a:lnTo>
                      <a:pt x="787" y="524"/>
                    </a:lnTo>
                    <a:lnTo>
                      <a:pt x="853" y="459"/>
                    </a:lnTo>
                    <a:lnTo>
                      <a:pt x="918" y="394"/>
                    </a:lnTo>
                    <a:lnTo>
                      <a:pt x="918" y="394"/>
                    </a:lnTo>
                    <a:cubicBezTo>
                      <a:pt x="939" y="371"/>
                      <a:pt x="951" y="349"/>
                      <a:pt x="951" y="328"/>
                    </a:cubicBezTo>
                    <a:lnTo>
                      <a:pt x="951" y="328"/>
                    </a:lnTo>
                    <a:cubicBezTo>
                      <a:pt x="951" y="306"/>
                      <a:pt x="939" y="284"/>
                      <a:pt x="918" y="262"/>
                    </a:cubicBezTo>
                    <a:lnTo>
                      <a:pt x="918" y="262"/>
                    </a:lnTo>
                    <a:cubicBezTo>
                      <a:pt x="896" y="241"/>
                      <a:pt x="885" y="219"/>
                      <a:pt x="885" y="197"/>
                    </a:cubicBezTo>
                    <a:lnTo>
                      <a:pt x="885" y="197"/>
                    </a:lnTo>
                    <a:cubicBezTo>
                      <a:pt x="885" y="175"/>
                      <a:pt x="896" y="153"/>
                      <a:pt x="918" y="131"/>
                    </a:cubicBezTo>
                    <a:lnTo>
                      <a:pt x="918" y="131"/>
                    </a:lnTo>
                    <a:cubicBezTo>
                      <a:pt x="939" y="109"/>
                      <a:pt x="956" y="82"/>
                      <a:pt x="967" y="49"/>
                    </a:cubicBezTo>
                    <a:lnTo>
                      <a:pt x="967" y="49"/>
                    </a:lnTo>
                    <a:cubicBezTo>
                      <a:pt x="978" y="17"/>
                      <a:pt x="1005" y="0"/>
                      <a:pt x="1049" y="0"/>
                    </a:cubicBezTo>
                    <a:lnTo>
                      <a:pt x="1049" y="0"/>
                    </a:lnTo>
                    <a:cubicBezTo>
                      <a:pt x="1093" y="0"/>
                      <a:pt x="1120" y="17"/>
                      <a:pt x="1131" y="49"/>
                    </a:cubicBezTo>
                    <a:lnTo>
                      <a:pt x="1131" y="49"/>
                    </a:lnTo>
                    <a:cubicBezTo>
                      <a:pt x="1142" y="82"/>
                      <a:pt x="1158" y="109"/>
                      <a:pt x="1180" y="131"/>
                    </a:cubicBezTo>
                    <a:lnTo>
                      <a:pt x="1180" y="131"/>
                    </a:lnTo>
                    <a:cubicBezTo>
                      <a:pt x="1202" y="153"/>
                      <a:pt x="1213" y="175"/>
                      <a:pt x="1213" y="197"/>
                    </a:cubicBezTo>
                    <a:lnTo>
                      <a:pt x="1213" y="197"/>
                    </a:lnTo>
                    <a:cubicBezTo>
                      <a:pt x="1213" y="219"/>
                      <a:pt x="1202" y="241"/>
                      <a:pt x="1180" y="262"/>
                    </a:cubicBezTo>
                    <a:lnTo>
                      <a:pt x="1180" y="262"/>
                    </a:lnTo>
                    <a:cubicBezTo>
                      <a:pt x="1158" y="284"/>
                      <a:pt x="1147" y="306"/>
                      <a:pt x="1147" y="328"/>
                    </a:cubicBezTo>
                    <a:lnTo>
                      <a:pt x="1147" y="328"/>
                    </a:lnTo>
                    <a:cubicBezTo>
                      <a:pt x="1147" y="349"/>
                      <a:pt x="1158" y="371"/>
                      <a:pt x="1180" y="394"/>
                    </a:cubicBezTo>
                    <a:lnTo>
                      <a:pt x="1770" y="984"/>
                    </a:lnTo>
                    <a:lnTo>
                      <a:pt x="1770" y="984"/>
                    </a:lnTo>
                    <a:cubicBezTo>
                      <a:pt x="1792" y="1005"/>
                      <a:pt x="1813" y="1016"/>
                      <a:pt x="1836" y="1016"/>
                    </a:cubicBezTo>
                    <a:lnTo>
                      <a:pt x="1836" y="1016"/>
                    </a:lnTo>
                    <a:cubicBezTo>
                      <a:pt x="1857" y="1016"/>
                      <a:pt x="1879" y="1005"/>
                      <a:pt x="1901" y="984"/>
                    </a:cubicBezTo>
                    <a:lnTo>
                      <a:pt x="2098" y="787"/>
                    </a:lnTo>
                    <a:lnTo>
                      <a:pt x="2163" y="722"/>
                    </a:lnTo>
                    <a:lnTo>
                      <a:pt x="2229" y="655"/>
                    </a:lnTo>
                    <a:lnTo>
                      <a:pt x="2425" y="459"/>
                    </a:lnTo>
                    <a:lnTo>
                      <a:pt x="2492" y="394"/>
                    </a:lnTo>
                    <a:lnTo>
                      <a:pt x="2492" y="394"/>
                    </a:lnTo>
                    <a:cubicBezTo>
                      <a:pt x="2513" y="371"/>
                      <a:pt x="2524" y="349"/>
                      <a:pt x="2524" y="328"/>
                    </a:cubicBezTo>
                    <a:lnTo>
                      <a:pt x="2524" y="328"/>
                    </a:lnTo>
                    <a:cubicBezTo>
                      <a:pt x="2524" y="306"/>
                      <a:pt x="2513" y="284"/>
                      <a:pt x="2492" y="262"/>
                    </a:cubicBezTo>
                    <a:lnTo>
                      <a:pt x="2492" y="262"/>
                    </a:lnTo>
                    <a:cubicBezTo>
                      <a:pt x="2469" y="241"/>
                      <a:pt x="2458" y="219"/>
                      <a:pt x="2458" y="197"/>
                    </a:cubicBezTo>
                    <a:lnTo>
                      <a:pt x="2458" y="197"/>
                    </a:lnTo>
                    <a:cubicBezTo>
                      <a:pt x="2458" y="175"/>
                      <a:pt x="2469" y="153"/>
                      <a:pt x="2492" y="131"/>
                    </a:cubicBezTo>
                    <a:lnTo>
                      <a:pt x="2492" y="131"/>
                    </a:lnTo>
                    <a:cubicBezTo>
                      <a:pt x="2513" y="109"/>
                      <a:pt x="2529" y="82"/>
                      <a:pt x="2540" y="49"/>
                    </a:cubicBezTo>
                    <a:lnTo>
                      <a:pt x="2540" y="49"/>
                    </a:lnTo>
                    <a:cubicBezTo>
                      <a:pt x="2551" y="17"/>
                      <a:pt x="2579" y="0"/>
                      <a:pt x="2622" y="0"/>
                    </a:cubicBezTo>
                    <a:lnTo>
                      <a:pt x="2622" y="0"/>
                    </a:lnTo>
                    <a:cubicBezTo>
                      <a:pt x="2666" y="0"/>
                      <a:pt x="2693" y="17"/>
                      <a:pt x="2704" y="49"/>
                    </a:cubicBezTo>
                    <a:lnTo>
                      <a:pt x="2704" y="49"/>
                    </a:lnTo>
                    <a:cubicBezTo>
                      <a:pt x="2715" y="82"/>
                      <a:pt x="2731" y="109"/>
                      <a:pt x="2753" y="131"/>
                    </a:cubicBezTo>
                    <a:lnTo>
                      <a:pt x="2753" y="131"/>
                    </a:lnTo>
                    <a:cubicBezTo>
                      <a:pt x="2775" y="153"/>
                      <a:pt x="2786" y="175"/>
                      <a:pt x="2786" y="197"/>
                    </a:cubicBezTo>
                    <a:lnTo>
                      <a:pt x="2786" y="197"/>
                    </a:lnTo>
                    <a:cubicBezTo>
                      <a:pt x="2786" y="219"/>
                      <a:pt x="2775" y="241"/>
                      <a:pt x="2753" y="262"/>
                    </a:cubicBezTo>
                    <a:lnTo>
                      <a:pt x="2753" y="262"/>
                    </a:lnTo>
                    <a:cubicBezTo>
                      <a:pt x="2731" y="284"/>
                      <a:pt x="2721" y="306"/>
                      <a:pt x="2721" y="328"/>
                    </a:cubicBezTo>
                    <a:lnTo>
                      <a:pt x="2721" y="328"/>
                    </a:lnTo>
                    <a:cubicBezTo>
                      <a:pt x="2721" y="349"/>
                      <a:pt x="2731" y="371"/>
                      <a:pt x="2753" y="394"/>
                    </a:cubicBezTo>
                    <a:lnTo>
                      <a:pt x="2819" y="459"/>
                    </a:lnTo>
                    <a:lnTo>
                      <a:pt x="2885" y="524"/>
                    </a:lnTo>
                    <a:lnTo>
                      <a:pt x="2950" y="590"/>
                    </a:lnTo>
                    <a:lnTo>
                      <a:pt x="3016" y="655"/>
                    </a:lnTo>
                    <a:lnTo>
                      <a:pt x="3081" y="722"/>
                    </a:lnTo>
                    <a:lnTo>
                      <a:pt x="3147" y="787"/>
                    </a:lnTo>
                    <a:lnTo>
                      <a:pt x="3212" y="852"/>
                    </a:lnTo>
                    <a:lnTo>
                      <a:pt x="3277" y="918"/>
                    </a:lnTo>
                    <a:lnTo>
                      <a:pt x="3343" y="984"/>
                    </a:lnTo>
                    <a:lnTo>
                      <a:pt x="3343" y="984"/>
                    </a:lnTo>
                    <a:cubicBezTo>
                      <a:pt x="3365" y="1005"/>
                      <a:pt x="3387" y="1016"/>
                      <a:pt x="3408" y="1016"/>
                    </a:cubicBezTo>
                    <a:lnTo>
                      <a:pt x="3408" y="1016"/>
                    </a:lnTo>
                    <a:cubicBezTo>
                      <a:pt x="3431" y="1016"/>
                      <a:pt x="3453" y="1005"/>
                      <a:pt x="3475" y="984"/>
                    </a:cubicBezTo>
                    <a:lnTo>
                      <a:pt x="3540" y="918"/>
                    </a:lnTo>
                    <a:lnTo>
                      <a:pt x="3605" y="852"/>
                    </a:lnTo>
                    <a:lnTo>
                      <a:pt x="3671" y="787"/>
                    </a:lnTo>
                    <a:lnTo>
                      <a:pt x="3868" y="590"/>
                    </a:lnTo>
                    <a:lnTo>
                      <a:pt x="3933" y="524"/>
                    </a:lnTo>
                    <a:lnTo>
                      <a:pt x="3999" y="459"/>
                    </a:lnTo>
                    <a:lnTo>
                      <a:pt x="4065" y="394"/>
                    </a:lnTo>
                    <a:lnTo>
                      <a:pt x="4065" y="394"/>
                    </a:lnTo>
                    <a:cubicBezTo>
                      <a:pt x="4086" y="371"/>
                      <a:pt x="4097" y="349"/>
                      <a:pt x="4097" y="328"/>
                    </a:cubicBezTo>
                    <a:lnTo>
                      <a:pt x="4097" y="328"/>
                    </a:lnTo>
                    <a:cubicBezTo>
                      <a:pt x="4097" y="306"/>
                      <a:pt x="4086" y="284"/>
                      <a:pt x="4065" y="262"/>
                    </a:cubicBezTo>
                    <a:lnTo>
                      <a:pt x="4065" y="262"/>
                    </a:lnTo>
                    <a:cubicBezTo>
                      <a:pt x="4042" y="241"/>
                      <a:pt x="4032" y="219"/>
                      <a:pt x="4032" y="197"/>
                    </a:cubicBezTo>
                    <a:lnTo>
                      <a:pt x="4032" y="197"/>
                    </a:lnTo>
                    <a:cubicBezTo>
                      <a:pt x="4032" y="175"/>
                      <a:pt x="4042" y="153"/>
                      <a:pt x="4065" y="131"/>
                    </a:cubicBezTo>
                    <a:lnTo>
                      <a:pt x="4065" y="131"/>
                    </a:lnTo>
                    <a:cubicBezTo>
                      <a:pt x="4086" y="109"/>
                      <a:pt x="4103" y="82"/>
                      <a:pt x="4114" y="49"/>
                    </a:cubicBezTo>
                    <a:lnTo>
                      <a:pt x="4114" y="49"/>
                    </a:lnTo>
                    <a:cubicBezTo>
                      <a:pt x="4124" y="17"/>
                      <a:pt x="4152" y="0"/>
                      <a:pt x="4196" y="0"/>
                    </a:cubicBezTo>
                    <a:lnTo>
                      <a:pt x="4196" y="0"/>
                    </a:lnTo>
                    <a:cubicBezTo>
                      <a:pt x="4239" y="0"/>
                      <a:pt x="4267" y="17"/>
                      <a:pt x="4278" y="49"/>
                    </a:cubicBezTo>
                    <a:lnTo>
                      <a:pt x="4278" y="49"/>
                    </a:lnTo>
                    <a:cubicBezTo>
                      <a:pt x="4288" y="82"/>
                      <a:pt x="4305" y="109"/>
                      <a:pt x="4327" y="131"/>
                    </a:cubicBezTo>
                    <a:lnTo>
                      <a:pt x="4327" y="131"/>
                    </a:lnTo>
                    <a:cubicBezTo>
                      <a:pt x="4349" y="153"/>
                      <a:pt x="4359" y="175"/>
                      <a:pt x="4359" y="197"/>
                    </a:cubicBezTo>
                    <a:lnTo>
                      <a:pt x="4359" y="197"/>
                    </a:lnTo>
                    <a:cubicBezTo>
                      <a:pt x="4359" y="219"/>
                      <a:pt x="4349" y="241"/>
                      <a:pt x="4327" y="262"/>
                    </a:cubicBezTo>
                    <a:lnTo>
                      <a:pt x="4327" y="262"/>
                    </a:lnTo>
                    <a:cubicBezTo>
                      <a:pt x="4305" y="284"/>
                      <a:pt x="4294" y="306"/>
                      <a:pt x="4294" y="328"/>
                    </a:cubicBezTo>
                    <a:lnTo>
                      <a:pt x="4294" y="328"/>
                    </a:lnTo>
                    <a:cubicBezTo>
                      <a:pt x="4294" y="349"/>
                      <a:pt x="4305" y="371"/>
                      <a:pt x="4327" y="394"/>
                    </a:cubicBezTo>
                    <a:lnTo>
                      <a:pt x="4392" y="459"/>
                    </a:lnTo>
                    <a:lnTo>
                      <a:pt x="4458" y="524"/>
                    </a:lnTo>
                    <a:lnTo>
                      <a:pt x="4523" y="590"/>
                    </a:ln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607" name="Group 67"/>
            <p:cNvGrpSpPr/>
            <p:nvPr/>
          </p:nvGrpSpPr>
          <p:grpSpPr>
            <a:xfrm>
              <a:off x="8265600" y="-9360"/>
              <a:ext cx="877320" cy="2790000"/>
              <a:chOff x="8265600" y="-9360"/>
              <a:chExt cx="877320" cy="2790000"/>
            </a:xfrm>
          </p:grpSpPr>
          <p:sp>
            <p:nvSpPr>
              <p:cNvPr id="608" name="CustomShape 68"/>
              <p:cNvSpPr/>
              <p:nvPr/>
            </p:nvSpPr>
            <p:spPr>
              <a:xfrm rot="16200000">
                <a:off x="7492320" y="1130040"/>
                <a:ext cx="2789640" cy="511560"/>
              </a:xfrm>
              <a:custGeom>
                <a:avLst/>
                <a:gdLst/>
                <a:ahLst/>
                <a:cxnLst/>
                <a:rect l="l" t="t" r="r" b="b"/>
                <a:pathLst>
                  <a:path w="4721" h="1149">
                    <a:moveTo>
                      <a:pt x="3442" y="951"/>
                    </a:moveTo>
                    <a:lnTo>
                      <a:pt x="3442" y="951"/>
                    </a:lnTo>
                    <a:cubicBezTo>
                      <a:pt x="3442" y="929"/>
                      <a:pt x="3431" y="919"/>
                      <a:pt x="3409" y="919"/>
                    </a:cubicBezTo>
                    <a:lnTo>
                      <a:pt x="3409" y="919"/>
                    </a:lnTo>
                    <a:cubicBezTo>
                      <a:pt x="3387" y="919"/>
                      <a:pt x="3376" y="929"/>
                      <a:pt x="3376" y="951"/>
                    </a:cubicBezTo>
                    <a:lnTo>
                      <a:pt x="3376" y="951"/>
                    </a:lnTo>
                    <a:cubicBezTo>
                      <a:pt x="3376" y="973"/>
                      <a:pt x="3387" y="984"/>
                      <a:pt x="3409" y="984"/>
                    </a:cubicBezTo>
                    <a:lnTo>
                      <a:pt x="3409" y="984"/>
                    </a:lnTo>
                    <a:cubicBezTo>
                      <a:pt x="3431" y="984"/>
                      <a:pt x="3442" y="973"/>
                      <a:pt x="3442" y="951"/>
                    </a:cubicBezTo>
                    <a:close/>
                    <a:moveTo>
                      <a:pt x="1869" y="951"/>
                    </a:moveTo>
                    <a:lnTo>
                      <a:pt x="1869" y="951"/>
                    </a:lnTo>
                    <a:cubicBezTo>
                      <a:pt x="1869" y="929"/>
                      <a:pt x="1858" y="919"/>
                      <a:pt x="1836" y="919"/>
                    </a:cubicBezTo>
                    <a:lnTo>
                      <a:pt x="1836" y="919"/>
                    </a:lnTo>
                    <a:cubicBezTo>
                      <a:pt x="1814" y="919"/>
                      <a:pt x="1803" y="929"/>
                      <a:pt x="1803" y="951"/>
                    </a:cubicBezTo>
                    <a:lnTo>
                      <a:pt x="1803" y="951"/>
                    </a:lnTo>
                    <a:cubicBezTo>
                      <a:pt x="1803" y="973"/>
                      <a:pt x="1814" y="984"/>
                      <a:pt x="1836" y="984"/>
                    </a:cubicBezTo>
                    <a:lnTo>
                      <a:pt x="1836" y="984"/>
                    </a:lnTo>
                    <a:cubicBezTo>
                      <a:pt x="1858" y="984"/>
                      <a:pt x="1869" y="973"/>
                      <a:pt x="1869" y="951"/>
                    </a:cubicBezTo>
                    <a:close/>
                    <a:moveTo>
                      <a:pt x="295" y="951"/>
                    </a:moveTo>
                    <a:lnTo>
                      <a:pt x="295" y="951"/>
                    </a:lnTo>
                    <a:cubicBezTo>
                      <a:pt x="295" y="929"/>
                      <a:pt x="284" y="919"/>
                      <a:pt x="263" y="919"/>
                    </a:cubicBezTo>
                    <a:lnTo>
                      <a:pt x="263" y="919"/>
                    </a:lnTo>
                    <a:cubicBezTo>
                      <a:pt x="241" y="919"/>
                      <a:pt x="230" y="929"/>
                      <a:pt x="230" y="951"/>
                    </a:cubicBezTo>
                    <a:lnTo>
                      <a:pt x="230" y="951"/>
                    </a:lnTo>
                    <a:cubicBezTo>
                      <a:pt x="230" y="973"/>
                      <a:pt x="241" y="984"/>
                      <a:pt x="263" y="984"/>
                    </a:cubicBezTo>
                    <a:lnTo>
                      <a:pt x="263" y="984"/>
                    </a:lnTo>
                    <a:cubicBezTo>
                      <a:pt x="284" y="984"/>
                      <a:pt x="295" y="973"/>
                      <a:pt x="295" y="951"/>
                    </a:cubicBezTo>
                    <a:close/>
                    <a:moveTo>
                      <a:pt x="4261" y="33"/>
                    </a:moveTo>
                    <a:lnTo>
                      <a:pt x="4720" y="492"/>
                    </a:lnTo>
                    <a:lnTo>
                      <a:pt x="4720" y="623"/>
                    </a:lnTo>
                    <a:lnTo>
                      <a:pt x="4524" y="427"/>
                    </a:lnTo>
                    <a:lnTo>
                      <a:pt x="4458" y="361"/>
                    </a:lnTo>
                    <a:lnTo>
                      <a:pt x="4393" y="295"/>
                    </a:lnTo>
                    <a:lnTo>
                      <a:pt x="4261" y="165"/>
                    </a:lnTo>
                    <a:lnTo>
                      <a:pt x="4261" y="165"/>
                    </a:lnTo>
                    <a:cubicBezTo>
                      <a:pt x="4239" y="142"/>
                      <a:pt x="4217" y="132"/>
                      <a:pt x="4196" y="132"/>
                    </a:cubicBezTo>
                    <a:lnTo>
                      <a:pt x="4196" y="132"/>
                    </a:lnTo>
                    <a:cubicBezTo>
                      <a:pt x="4174" y="132"/>
                      <a:pt x="4152" y="142"/>
                      <a:pt x="4131" y="165"/>
                    </a:cubicBezTo>
                    <a:lnTo>
                      <a:pt x="3999" y="295"/>
                    </a:lnTo>
                    <a:lnTo>
                      <a:pt x="3933" y="361"/>
                    </a:lnTo>
                    <a:lnTo>
                      <a:pt x="3868" y="427"/>
                    </a:lnTo>
                    <a:lnTo>
                      <a:pt x="3671" y="623"/>
                    </a:lnTo>
                    <a:lnTo>
                      <a:pt x="3606" y="688"/>
                    </a:lnTo>
                    <a:lnTo>
                      <a:pt x="3540" y="755"/>
                    </a:lnTo>
                    <a:lnTo>
                      <a:pt x="3540" y="755"/>
                    </a:lnTo>
                    <a:cubicBezTo>
                      <a:pt x="3518" y="777"/>
                      <a:pt x="3507" y="798"/>
                      <a:pt x="3507" y="820"/>
                    </a:cubicBezTo>
                    <a:lnTo>
                      <a:pt x="3507" y="820"/>
                    </a:lnTo>
                    <a:cubicBezTo>
                      <a:pt x="3507" y="842"/>
                      <a:pt x="3518" y="863"/>
                      <a:pt x="3540" y="886"/>
                    </a:cubicBezTo>
                    <a:lnTo>
                      <a:pt x="3540" y="886"/>
                    </a:lnTo>
                    <a:cubicBezTo>
                      <a:pt x="3562" y="908"/>
                      <a:pt x="3573" y="929"/>
                      <a:pt x="3573" y="951"/>
                    </a:cubicBezTo>
                    <a:lnTo>
                      <a:pt x="3573" y="951"/>
                    </a:lnTo>
                    <a:cubicBezTo>
                      <a:pt x="3573" y="973"/>
                      <a:pt x="3562" y="995"/>
                      <a:pt x="3540" y="1016"/>
                    </a:cubicBezTo>
                    <a:lnTo>
                      <a:pt x="3540" y="1016"/>
                    </a:lnTo>
                    <a:cubicBezTo>
                      <a:pt x="3518" y="1039"/>
                      <a:pt x="3502" y="1065"/>
                      <a:pt x="3491" y="1098"/>
                    </a:cubicBezTo>
                    <a:lnTo>
                      <a:pt x="3491" y="1098"/>
                    </a:lnTo>
                    <a:cubicBezTo>
                      <a:pt x="3480" y="1132"/>
                      <a:pt x="3453" y="1148"/>
                      <a:pt x="3409" y="1148"/>
                    </a:cubicBezTo>
                    <a:lnTo>
                      <a:pt x="3409" y="1148"/>
                    </a:lnTo>
                    <a:cubicBezTo>
                      <a:pt x="3365" y="1148"/>
                      <a:pt x="3338" y="1132"/>
                      <a:pt x="3327" y="1098"/>
                    </a:cubicBezTo>
                    <a:lnTo>
                      <a:pt x="3327" y="1098"/>
                    </a:lnTo>
                    <a:cubicBezTo>
                      <a:pt x="3316" y="1065"/>
                      <a:pt x="3300" y="1039"/>
                      <a:pt x="3278" y="1016"/>
                    </a:cubicBezTo>
                    <a:lnTo>
                      <a:pt x="3278" y="1016"/>
                    </a:lnTo>
                    <a:cubicBezTo>
                      <a:pt x="3256" y="995"/>
                      <a:pt x="3245" y="973"/>
                      <a:pt x="3245" y="951"/>
                    </a:cubicBezTo>
                    <a:lnTo>
                      <a:pt x="3245" y="951"/>
                    </a:lnTo>
                    <a:cubicBezTo>
                      <a:pt x="3245" y="929"/>
                      <a:pt x="3256" y="908"/>
                      <a:pt x="3278" y="886"/>
                    </a:cubicBezTo>
                    <a:lnTo>
                      <a:pt x="3278" y="886"/>
                    </a:lnTo>
                    <a:cubicBezTo>
                      <a:pt x="3300" y="863"/>
                      <a:pt x="3311" y="842"/>
                      <a:pt x="3311" y="820"/>
                    </a:cubicBezTo>
                    <a:lnTo>
                      <a:pt x="3311" y="820"/>
                    </a:lnTo>
                    <a:cubicBezTo>
                      <a:pt x="3311" y="798"/>
                      <a:pt x="3300" y="777"/>
                      <a:pt x="3278" y="755"/>
                    </a:cubicBezTo>
                    <a:lnTo>
                      <a:pt x="3213" y="688"/>
                    </a:lnTo>
                    <a:lnTo>
                      <a:pt x="3148" y="623"/>
                    </a:lnTo>
                    <a:lnTo>
                      <a:pt x="3081" y="558"/>
                    </a:lnTo>
                    <a:lnTo>
                      <a:pt x="3016" y="492"/>
                    </a:lnTo>
                    <a:lnTo>
                      <a:pt x="2950" y="427"/>
                    </a:lnTo>
                    <a:lnTo>
                      <a:pt x="2885" y="361"/>
                    </a:lnTo>
                    <a:lnTo>
                      <a:pt x="2820" y="295"/>
                    </a:lnTo>
                    <a:lnTo>
                      <a:pt x="2753" y="230"/>
                    </a:lnTo>
                    <a:lnTo>
                      <a:pt x="2688" y="165"/>
                    </a:lnTo>
                    <a:lnTo>
                      <a:pt x="2688" y="165"/>
                    </a:lnTo>
                    <a:cubicBezTo>
                      <a:pt x="2666" y="142"/>
                      <a:pt x="2645" y="132"/>
                      <a:pt x="2622" y="132"/>
                    </a:cubicBezTo>
                    <a:lnTo>
                      <a:pt x="2622" y="132"/>
                    </a:lnTo>
                    <a:cubicBezTo>
                      <a:pt x="2601" y="132"/>
                      <a:pt x="2579" y="142"/>
                      <a:pt x="2557" y="165"/>
                    </a:cubicBezTo>
                    <a:lnTo>
                      <a:pt x="2491" y="230"/>
                    </a:lnTo>
                    <a:lnTo>
                      <a:pt x="2426" y="295"/>
                    </a:lnTo>
                    <a:lnTo>
                      <a:pt x="2229" y="492"/>
                    </a:lnTo>
                    <a:lnTo>
                      <a:pt x="2164" y="558"/>
                    </a:lnTo>
                    <a:lnTo>
                      <a:pt x="2098" y="623"/>
                    </a:lnTo>
                    <a:lnTo>
                      <a:pt x="1966" y="755"/>
                    </a:lnTo>
                    <a:lnTo>
                      <a:pt x="1966" y="755"/>
                    </a:lnTo>
                    <a:cubicBezTo>
                      <a:pt x="1945" y="777"/>
                      <a:pt x="1934" y="798"/>
                      <a:pt x="1934" y="820"/>
                    </a:cubicBezTo>
                    <a:lnTo>
                      <a:pt x="1934" y="820"/>
                    </a:lnTo>
                    <a:cubicBezTo>
                      <a:pt x="1934" y="842"/>
                      <a:pt x="1945" y="863"/>
                      <a:pt x="1966" y="886"/>
                    </a:cubicBezTo>
                    <a:lnTo>
                      <a:pt x="1966" y="886"/>
                    </a:lnTo>
                    <a:cubicBezTo>
                      <a:pt x="1989" y="908"/>
                      <a:pt x="2000" y="929"/>
                      <a:pt x="2000" y="951"/>
                    </a:cubicBezTo>
                    <a:lnTo>
                      <a:pt x="2000" y="951"/>
                    </a:lnTo>
                    <a:cubicBezTo>
                      <a:pt x="2000" y="973"/>
                      <a:pt x="1989" y="995"/>
                      <a:pt x="1966" y="1016"/>
                    </a:cubicBezTo>
                    <a:lnTo>
                      <a:pt x="1966" y="1016"/>
                    </a:lnTo>
                    <a:cubicBezTo>
                      <a:pt x="1945" y="1039"/>
                      <a:pt x="1929" y="1065"/>
                      <a:pt x="1918" y="1098"/>
                    </a:cubicBezTo>
                    <a:lnTo>
                      <a:pt x="1918" y="1098"/>
                    </a:lnTo>
                    <a:cubicBezTo>
                      <a:pt x="1907" y="1132"/>
                      <a:pt x="1879" y="1148"/>
                      <a:pt x="1836" y="1148"/>
                    </a:cubicBezTo>
                    <a:lnTo>
                      <a:pt x="1836" y="1148"/>
                    </a:lnTo>
                    <a:cubicBezTo>
                      <a:pt x="1792" y="1148"/>
                      <a:pt x="1765" y="1132"/>
                      <a:pt x="1754" y="1098"/>
                    </a:cubicBezTo>
                    <a:lnTo>
                      <a:pt x="1754" y="1098"/>
                    </a:lnTo>
                    <a:cubicBezTo>
                      <a:pt x="1743" y="1065"/>
                      <a:pt x="1727" y="1039"/>
                      <a:pt x="1705" y="1016"/>
                    </a:cubicBezTo>
                    <a:lnTo>
                      <a:pt x="1705" y="1016"/>
                    </a:lnTo>
                    <a:cubicBezTo>
                      <a:pt x="1683" y="995"/>
                      <a:pt x="1672" y="973"/>
                      <a:pt x="1672" y="951"/>
                    </a:cubicBezTo>
                    <a:lnTo>
                      <a:pt x="1672" y="951"/>
                    </a:lnTo>
                    <a:cubicBezTo>
                      <a:pt x="1672" y="929"/>
                      <a:pt x="1683" y="908"/>
                      <a:pt x="1705" y="886"/>
                    </a:cubicBezTo>
                    <a:lnTo>
                      <a:pt x="1705" y="886"/>
                    </a:lnTo>
                    <a:cubicBezTo>
                      <a:pt x="1727" y="863"/>
                      <a:pt x="1737" y="842"/>
                      <a:pt x="1737" y="820"/>
                    </a:cubicBezTo>
                    <a:lnTo>
                      <a:pt x="1737" y="820"/>
                    </a:lnTo>
                    <a:cubicBezTo>
                      <a:pt x="1737" y="798"/>
                      <a:pt x="1727" y="777"/>
                      <a:pt x="1705" y="755"/>
                    </a:cubicBezTo>
                    <a:lnTo>
                      <a:pt x="1115" y="165"/>
                    </a:lnTo>
                    <a:lnTo>
                      <a:pt x="1115" y="165"/>
                    </a:lnTo>
                    <a:cubicBezTo>
                      <a:pt x="1092" y="142"/>
                      <a:pt x="1071" y="132"/>
                      <a:pt x="1049" y="132"/>
                    </a:cubicBezTo>
                    <a:lnTo>
                      <a:pt x="1049" y="132"/>
                    </a:lnTo>
                    <a:cubicBezTo>
                      <a:pt x="1027" y="132"/>
                      <a:pt x="1005" y="142"/>
                      <a:pt x="983" y="165"/>
                    </a:cubicBezTo>
                    <a:lnTo>
                      <a:pt x="918" y="230"/>
                    </a:lnTo>
                    <a:lnTo>
                      <a:pt x="853" y="295"/>
                    </a:lnTo>
                    <a:lnTo>
                      <a:pt x="787" y="361"/>
                    </a:lnTo>
                    <a:lnTo>
                      <a:pt x="721" y="427"/>
                    </a:lnTo>
                    <a:lnTo>
                      <a:pt x="655" y="492"/>
                    </a:lnTo>
                    <a:lnTo>
                      <a:pt x="590" y="558"/>
                    </a:lnTo>
                    <a:lnTo>
                      <a:pt x="525" y="623"/>
                    </a:lnTo>
                    <a:lnTo>
                      <a:pt x="459" y="688"/>
                    </a:lnTo>
                    <a:lnTo>
                      <a:pt x="394" y="755"/>
                    </a:lnTo>
                    <a:lnTo>
                      <a:pt x="394" y="755"/>
                    </a:lnTo>
                    <a:cubicBezTo>
                      <a:pt x="372" y="777"/>
                      <a:pt x="361" y="798"/>
                      <a:pt x="361" y="820"/>
                    </a:cubicBezTo>
                    <a:lnTo>
                      <a:pt x="361" y="820"/>
                    </a:lnTo>
                    <a:cubicBezTo>
                      <a:pt x="361" y="842"/>
                      <a:pt x="372" y="863"/>
                      <a:pt x="394" y="886"/>
                    </a:cubicBezTo>
                    <a:lnTo>
                      <a:pt x="394" y="886"/>
                    </a:lnTo>
                    <a:cubicBezTo>
                      <a:pt x="415" y="908"/>
                      <a:pt x="426" y="929"/>
                      <a:pt x="426" y="951"/>
                    </a:cubicBezTo>
                    <a:lnTo>
                      <a:pt x="426" y="951"/>
                    </a:lnTo>
                    <a:cubicBezTo>
                      <a:pt x="426" y="973"/>
                      <a:pt x="415" y="995"/>
                      <a:pt x="394" y="1016"/>
                    </a:cubicBezTo>
                    <a:lnTo>
                      <a:pt x="394" y="1016"/>
                    </a:lnTo>
                    <a:cubicBezTo>
                      <a:pt x="372" y="1039"/>
                      <a:pt x="355" y="1065"/>
                      <a:pt x="344" y="1098"/>
                    </a:cubicBezTo>
                    <a:lnTo>
                      <a:pt x="344" y="1098"/>
                    </a:lnTo>
                    <a:cubicBezTo>
                      <a:pt x="334" y="1132"/>
                      <a:pt x="306" y="1148"/>
                      <a:pt x="263" y="1148"/>
                    </a:cubicBezTo>
                    <a:lnTo>
                      <a:pt x="263" y="1148"/>
                    </a:lnTo>
                    <a:cubicBezTo>
                      <a:pt x="219" y="1148"/>
                      <a:pt x="192" y="1132"/>
                      <a:pt x="180" y="1098"/>
                    </a:cubicBezTo>
                    <a:lnTo>
                      <a:pt x="180" y="1098"/>
                    </a:lnTo>
                    <a:cubicBezTo>
                      <a:pt x="170" y="1065"/>
                      <a:pt x="153" y="1039"/>
                      <a:pt x="131" y="1016"/>
                    </a:cubicBezTo>
                    <a:lnTo>
                      <a:pt x="131" y="1016"/>
                    </a:lnTo>
                    <a:cubicBezTo>
                      <a:pt x="109" y="995"/>
                      <a:pt x="99" y="973"/>
                      <a:pt x="99" y="951"/>
                    </a:cubicBezTo>
                    <a:lnTo>
                      <a:pt x="99" y="951"/>
                    </a:lnTo>
                    <a:cubicBezTo>
                      <a:pt x="99" y="929"/>
                      <a:pt x="109" y="908"/>
                      <a:pt x="131" y="886"/>
                    </a:cubicBezTo>
                    <a:lnTo>
                      <a:pt x="131" y="886"/>
                    </a:lnTo>
                    <a:cubicBezTo>
                      <a:pt x="153" y="863"/>
                      <a:pt x="164" y="842"/>
                      <a:pt x="164" y="820"/>
                    </a:cubicBezTo>
                    <a:lnTo>
                      <a:pt x="164" y="820"/>
                    </a:lnTo>
                    <a:cubicBezTo>
                      <a:pt x="164" y="798"/>
                      <a:pt x="153" y="777"/>
                      <a:pt x="131" y="755"/>
                    </a:cubicBezTo>
                    <a:lnTo>
                      <a:pt x="66" y="688"/>
                    </a:lnTo>
                    <a:lnTo>
                      <a:pt x="0" y="623"/>
                    </a:lnTo>
                    <a:lnTo>
                      <a:pt x="0" y="492"/>
                    </a:lnTo>
                    <a:lnTo>
                      <a:pt x="131" y="623"/>
                    </a:lnTo>
                    <a:lnTo>
                      <a:pt x="197" y="688"/>
                    </a:lnTo>
                    <a:lnTo>
                      <a:pt x="197" y="688"/>
                    </a:lnTo>
                    <a:cubicBezTo>
                      <a:pt x="219" y="711"/>
                      <a:pt x="241" y="722"/>
                      <a:pt x="263" y="722"/>
                    </a:cubicBezTo>
                    <a:lnTo>
                      <a:pt x="263" y="722"/>
                    </a:lnTo>
                    <a:cubicBezTo>
                      <a:pt x="284" y="722"/>
                      <a:pt x="306" y="711"/>
                      <a:pt x="328" y="688"/>
                    </a:cubicBezTo>
                    <a:lnTo>
                      <a:pt x="394" y="623"/>
                    </a:lnTo>
                    <a:lnTo>
                      <a:pt x="590" y="427"/>
                    </a:lnTo>
                    <a:lnTo>
                      <a:pt x="655" y="361"/>
                    </a:lnTo>
                    <a:lnTo>
                      <a:pt x="721" y="295"/>
                    </a:lnTo>
                    <a:lnTo>
                      <a:pt x="918" y="99"/>
                    </a:lnTo>
                    <a:lnTo>
                      <a:pt x="983" y="33"/>
                    </a:lnTo>
                    <a:lnTo>
                      <a:pt x="983" y="33"/>
                    </a:lnTo>
                    <a:cubicBezTo>
                      <a:pt x="1005" y="11"/>
                      <a:pt x="1027" y="0"/>
                      <a:pt x="1049" y="0"/>
                    </a:cubicBezTo>
                    <a:lnTo>
                      <a:pt x="1049" y="0"/>
                    </a:lnTo>
                    <a:cubicBezTo>
                      <a:pt x="1071" y="0"/>
                      <a:pt x="1092" y="11"/>
                      <a:pt x="1115" y="33"/>
                    </a:cubicBezTo>
                    <a:lnTo>
                      <a:pt x="1246" y="165"/>
                    </a:lnTo>
                    <a:lnTo>
                      <a:pt x="1311" y="230"/>
                    </a:lnTo>
                    <a:lnTo>
                      <a:pt x="1377" y="295"/>
                    </a:lnTo>
                    <a:lnTo>
                      <a:pt x="1573" y="492"/>
                    </a:lnTo>
                    <a:lnTo>
                      <a:pt x="1639" y="558"/>
                    </a:lnTo>
                    <a:lnTo>
                      <a:pt x="1705" y="623"/>
                    </a:lnTo>
                    <a:lnTo>
                      <a:pt x="1770" y="688"/>
                    </a:lnTo>
                    <a:lnTo>
                      <a:pt x="1770" y="688"/>
                    </a:lnTo>
                    <a:cubicBezTo>
                      <a:pt x="1792" y="711"/>
                      <a:pt x="1814" y="722"/>
                      <a:pt x="1836" y="722"/>
                    </a:cubicBezTo>
                    <a:lnTo>
                      <a:pt x="1836" y="722"/>
                    </a:lnTo>
                    <a:cubicBezTo>
                      <a:pt x="1858" y="722"/>
                      <a:pt x="1879" y="711"/>
                      <a:pt x="1901" y="688"/>
                    </a:cubicBezTo>
                    <a:lnTo>
                      <a:pt x="1966" y="623"/>
                    </a:lnTo>
                    <a:lnTo>
                      <a:pt x="2033" y="558"/>
                    </a:lnTo>
                    <a:lnTo>
                      <a:pt x="2098" y="492"/>
                    </a:lnTo>
                    <a:lnTo>
                      <a:pt x="2164" y="427"/>
                    </a:lnTo>
                    <a:lnTo>
                      <a:pt x="2229" y="361"/>
                    </a:lnTo>
                    <a:lnTo>
                      <a:pt x="2295" y="295"/>
                    </a:lnTo>
                    <a:lnTo>
                      <a:pt x="2360" y="230"/>
                    </a:lnTo>
                    <a:lnTo>
                      <a:pt x="2426" y="165"/>
                    </a:lnTo>
                    <a:lnTo>
                      <a:pt x="2491" y="99"/>
                    </a:lnTo>
                    <a:lnTo>
                      <a:pt x="2557" y="33"/>
                    </a:lnTo>
                    <a:lnTo>
                      <a:pt x="2557" y="33"/>
                    </a:lnTo>
                    <a:cubicBezTo>
                      <a:pt x="2579" y="11"/>
                      <a:pt x="2601" y="0"/>
                      <a:pt x="2622" y="0"/>
                    </a:cubicBezTo>
                    <a:lnTo>
                      <a:pt x="2622" y="0"/>
                    </a:lnTo>
                    <a:cubicBezTo>
                      <a:pt x="2645" y="0"/>
                      <a:pt x="2666" y="11"/>
                      <a:pt x="2688" y="33"/>
                    </a:cubicBezTo>
                    <a:lnTo>
                      <a:pt x="2753" y="99"/>
                    </a:lnTo>
                    <a:lnTo>
                      <a:pt x="2820" y="165"/>
                    </a:lnTo>
                    <a:lnTo>
                      <a:pt x="2885" y="230"/>
                    </a:lnTo>
                    <a:lnTo>
                      <a:pt x="2950" y="295"/>
                    </a:lnTo>
                    <a:lnTo>
                      <a:pt x="3016" y="361"/>
                    </a:lnTo>
                    <a:lnTo>
                      <a:pt x="3081" y="427"/>
                    </a:lnTo>
                    <a:lnTo>
                      <a:pt x="3148" y="492"/>
                    </a:lnTo>
                    <a:lnTo>
                      <a:pt x="3213" y="558"/>
                    </a:lnTo>
                    <a:lnTo>
                      <a:pt x="3278" y="623"/>
                    </a:lnTo>
                    <a:lnTo>
                      <a:pt x="3344" y="688"/>
                    </a:lnTo>
                    <a:lnTo>
                      <a:pt x="3344" y="688"/>
                    </a:lnTo>
                    <a:cubicBezTo>
                      <a:pt x="3365" y="711"/>
                      <a:pt x="3387" y="722"/>
                      <a:pt x="3409" y="722"/>
                    </a:cubicBezTo>
                    <a:lnTo>
                      <a:pt x="3409" y="722"/>
                    </a:lnTo>
                    <a:cubicBezTo>
                      <a:pt x="3431" y="722"/>
                      <a:pt x="3453" y="711"/>
                      <a:pt x="3475" y="688"/>
                    </a:cubicBezTo>
                    <a:lnTo>
                      <a:pt x="4131" y="33"/>
                    </a:lnTo>
                    <a:lnTo>
                      <a:pt x="4131" y="33"/>
                    </a:lnTo>
                    <a:cubicBezTo>
                      <a:pt x="4152" y="11"/>
                      <a:pt x="4174" y="0"/>
                      <a:pt x="4196" y="0"/>
                    </a:cubicBezTo>
                    <a:lnTo>
                      <a:pt x="4196" y="0"/>
                    </a:lnTo>
                    <a:cubicBezTo>
                      <a:pt x="4217" y="0"/>
                      <a:pt x="4239" y="11"/>
                      <a:pt x="4261" y="33"/>
                    </a:cubicBezTo>
                    <a:close/>
                  </a:path>
                </a:pathLst>
              </a:custGeom>
              <a:solidFill>
                <a:schemeClr val="accent6"/>
              </a:solidFill>
              <a:ln>
                <a:noFill/>
              </a:ln>
            </p:spPr>
            <p:style>
              <a:lnRef idx="0">
                <a:scrgbClr r="0" g="0" b="0"/>
              </a:lnRef>
              <a:fillRef idx="0">
                <a:scrgbClr r="0" g="0" b="0"/>
              </a:fillRef>
              <a:effectRef idx="0">
                <a:scrgbClr r="0" g="0" b="0"/>
              </a:effectRef>
              <a:fontRef idx="minor"/>
            </p:style>
          </p:sp>
          <p:sp>
            <p:nvSpPr>
              <p:cNvPr id="609" name="CustomShape 69"/>
              <p:cNvSpPr/>
              <p:nvPr/>
            </p:nvSpPr>
            <p:spPr>
              <a:xfrm rot="16200000">
                <a:off x="7267320" y="1197720"/>
                <a:ext cx="2789640" cy="376200"/>
              </a:xfrm>
              <a:custGeom>
                <a:avLst/>
                <a:gdLst/>
                <a:ahLst/>
                <a:cxnLst/>
                <a:rect l="l" t="t" r="r" b="b"/>
                <a:pathLst>
                  <a:path w="4721" h="847">
                    <a:moveTo>
                      <a:pt x="354" y="795"/>
                    </a:moveTo>
                    <a:lnTo>
                      <a:pt x="354" y="795"/>
                    </a:lnTo>
                    <a:cubicBezTo>
                      <a:pt x="304" y="846"/>
                      <a:pt x="221" y="846"/>
                      <a:pt x="171" y="795"/>
                    </a:cubicBezTo>
                    <a:lnTo>
                      <a:pt x="66" y="688"/>
                    </a:lnTo>
                    <a:lnTo>
                      <a:pt x="0" y="623"/>
                    </a:lnTo>
                    <a:lnTo>
                      <a:pt x="0" y="491"/>
                    </a:lnTo>
                    <a:lnTo>
                      <a:pt x="131" y="623"/>
                    </a:lnTo>
                    <a:lnTo>
                      <a:pt x="197" y="688"/>
                    </a:lnTo>
                    <a:lnTo>
                      <a:pt x="197" y="688"/>
                    </a:lnTo>
                    <a:cubicBezTo>
                      <a:pt x="219" y="711"/>
                      <a:pt x="241" y="722"/>
                      <a:pt x="263" y="722"/>
                    </a:cubicBezTo>
                    <a:lnTo>
                      <a:pt x="263" y="722"/>
                    </a:lnTo>
                    <a:cubicBezTo>
                      <a:pt x="284" y="722"/>
                      <a:pt x="306" y="711"/>
                      <a:pt x="328" y="688"/>
                    </a:cubicBezTo>
                    <a:lnTo>
                      <a:pt x="394" y="623"/>
                    </a:lnTo>
                    <a:lnTo>
                      <a:pt x="590" y="426"/>
                    </a:lnTo>
                    <a:lnTo>
                      <a:pt x="655" y="360"/>
                    </a:lnTo>
                    <a:lnTo>
                      <a:pt x="721" y="295"/>
                    </a:lnTo>
                    <a:lnTo>
                      <a:pt x="918" y="98"/>
                    </a:lnTo>
                    <a:lnTo>
                      <a:pt x="983" y="33"/>
                    </a:lnTo>
                    <a:lnTo>
                      <a:pt x="983" y="33"/>
                    </a:lnTo>
                    <a:cubicBezTo>
                      <a:pt x="1005" y="11"/>
                      <a:pt x="1027" y="0"/>
                      <a:pt x="1049" y="0"/>
                    </a:cubicBezTo>
                    <a:lnTo>
                      <a:pt x="1049" y="0"/>
                    </a:lnTo>
                    <a:cubicBezTo>
                      <a:pt x="1071" y="0"/>
                      <a:pt x="1092" y="11"/>
                      <a:pt x="1115" y="33"/>
                    </a:cubicBezTo>
                    <a:lnTo>
                      <a:pt x="1246" y="164"/>
                    </a:lnTo>
                    <a:lnTo>
                      <a:pt x="1311" y="230"/>
                    </a:lnTo>
                    <a:lnTo>
                      <a:pt x="1377" y="295"/>
                    </a:lnTo>
                    <a:lnTo>
                      <a:pt x="1573" y="491"/>
                    </a:lnTo>
                    <a:lnTo>
                      <a:pt x="1639" y="558"/>
                    </a:lnTo>
                    <a:lnTo>
                      <a:pt x="1705" y="623"/>
                    </a:lnTo>
                    <a:lnTo>
                      <a:pt x="1770" y="688"/>
                    </a:lnTo>
                    <a:lnTo>
                      <a:pt x="1770" y="688"/>
                    </a:lnTo>
                    <a:cubicBezTo>
                      <a:pt x="1792" y="711"/>
                      <a:pt x="1814" y="722"/>
                      <a:pt x="1836" y="722"/>
                    </a:cubicBezTo>
                    <a:lnTo>
                      <a:pt x="1836" y="722"/>
                    </a:lnTo>
                    <a:cubicBezTo>
                      <a:pt x="1858" y="722"/>
                      <a:pt x="1879" y="711"/>
                      <a:pt x="1901" y="688"/>
                    </a:cubicBezTo>
                    <a:lnTo>
                      <a:pt x="1966" y="623"/>
                    </a:lnTo>
                    <a:lnTo>
                      <a:pt x="2033" y="558"/>
                    </a:lnTo>
                    <a:lnTo>
                      <a:pt x="2098" y="491"/>
                    </a:lnTo>
                    <a:lnTo>
                      <a:pt x="2164" y="426"/>
                    </a:lnTo>
                    <a:lnTo>
                      <a:pt x="2229" y="360"/>
                    </a:lnTo>
                    <a:lnTo>
                      <a:pt x="2295" y="295"/>
                    </a:lnTo>
                    <a:lnTo>
                      <a:pt x="2360" y="230"/>
                    </a:lnTo>
                    <a:lnTo>
                      <a:pt x="2426" y="164"/>
                    </a:lnTo>
                    <a:lnTo>
                      <a:pt x="2491" y="98"/>
                    </a:lnTo>
                    <a:lnTo>
                      <a:pt x="2557" y="33"/>
                    </a:lnTo>
                    <a:lnTo>
                      <a:pt x="2557" y="33"/>
                    </a:lnTo>
                    <a:cubicBezTo>
                      <a:pt x="2579" y="11"/>
                      <a:pt x="2601" y="0"/>
                      <a:pt x="2622" y="0"/>
                    </a:cubicBezTo>
                    <a:lnTo>
                      <a:pt x="2622" y="0"/>
                    </a:lnTo>
                    <a:cubicBezTo>
                      <a:pt x="2645" y="0"/>
                      <a:pt x="2666" y="11"/>
                      <a:pt x="2688" y="33"/>
                    </a:cubicBezTo>
                    <a:lnTo>
                      <a:pt x="2753" y="98"/>
                    </a:lnTo>
                    <a:lnTo>
                      <a:pt x="2820" y="164"/>
                    </a:lnTo>
                    <a:lnTo>
                      <a:pt x="2885" y="230"/>
                    </a:lnTo>
                    <a:lnTo>
                      <a:pt x="2950" y="295"/>
                    </a:lnTo>
                    <a:lnTo>
                      <a:pt x="3016" y="360"/>
                    </a:lnTo>
                    <a:lnTo>
                      <a:pt x="3081" y="426"/>
                    </a:lnTo>
                    <a:lnTo>
                      <a:pt x="3148" y="491"/>
                    </a:lnTo>
                    <a:lnTo>
                      <a:pt x="3213" y="558"/>
                    </a:lnTo>
                    <a:lnTo>
                      <a:pt x="3278" y="623"/>
                    </a:lnTo>
                    <a:lnTo>
                      <a:pt x="3344" y="688"/>
                    </a:lnTo>
                    <a:lnTo>
                      <a:pt x="3344" y="688"/>
                    </a:lnTo>
                    <a:cubicBezTo>
                      <a:pt x="3365" y="711"/>
                      <a:pt x="3387" y="722"/>
                      <a:pt x="3409" y="722"/>
                    </a:cubicBezTo>
                    <a:lnTo>
                      <a:pt x="3409" y="722"/>
                    </a:lnTo>
                    <a:cubicBezTo>
                      <a:pt x="3431" y="722"/>
                      <a:pt x="3453" y="711"/>
                      <a:pt x="3475" y="688"/>
                    </a:cubicBezTo>
                    <a:lnTo>
                      <a:pt x="4131" y="33"/>
                    </a:lnTo>
                    <a:lnTo>
                      <a:pt x="4131" y="33"/>
                    </a:lnTo>
                    <a:cubicBezTo>
                      <a:pt x="4152" y="11"/>
                      <a:pt x="4174" y="0"/>
                      <a:pt x="4196" y="0"/>
                    </a:cubicBezTo>
                    <a:lnTo>
                      <a:pt x="4196" y="0"/>
                    </a:lnTo>
                    <a:cubicBezTo>
                      <a:pt x="4217" y="0"/>
                      <a:pt x="4239" y="11"/>
                      <a:pt x="4261" y="33"/>
                    </a:cubicBezTo>
                    <a:lnTo>
                      <a:pt x="4720" y="491"/>
                    </a:lnTo>
                    <a:lnTo>
                      <a:pt x="4720" y="623"/>
                    </a:lnTo>
                    <a:lnTo>
                      <a:pt x="4524" y="426"/>
                    </a:lnTo>
                    <a:lnTo>
                      <a:pt x="4458" y="360"/>
                    </a:lnTo>
                    <a:lnTo>
                      <a:pt x="4393" y="295"/>
                    </a:lnTo>
                    <a:lnTo>
                      <a:pt x="4261" y="164"/>
                    </a:lnTo>
                    <a:lnTo>
                      <a:pt x="4261" y="164"/>
                    </a:lnTo>
                    <a:cubicBezTo>
                      <a:pt x="4239" y="142"/>
                      <a:pt x="4217" y="131"/>
                      <a:pt x="4196" y="131"/>
                    </a:cubicBezTo>
                    <a:lnTo>
                      <a:pt x="4196" y="131"/>
                    </a:lnTo>
                    <a:cubicBezTo>
                      <a:pt x="4174" y="131"/>
                      <a:pt x="4152" y="142"/>
                      <a:pt x="4131" y="164"/>
                    </a:cubicBezTo>
                    <a:lnTo>
                      <a:pt x="3999" y="295"/>
                    </a:lnTo>
                    <a:lnTo>
                      <a:pt x="3933" y="360"/>
                    </a:lnTo>
                    <a:lnTo>
                      <a:pt x="3868" y="426"/>
                    </a:lnTo>
                    <a:lnTo>
                      <a:pt x="3671" y="623"/>
                    </a:lnTo>
                    <a:lnTo>
                      <a:pt x="3606" y="688"/>
                    </a:lnTo>
                    <a:lnTo>
                      <a:pt x="3500" y="795"/>
                    </a:lnTo>
                    <a:lnTo>
                      <a:pt x="3500" y="795"/>
                    </a:lnTo>
                    <a:cubicBezTo>
                      <a:pt x="3450" y="846"/>
                      <a:pt x="3368" y="846"/>
                      <a:pt x="3318" y="795"/>
                    </a:cubicBezTo>
                    <a:lnTo>
                      <a:pt x="3318" y="795"/>
                    </a:lnTo>
                    <a:cubicBezTo>
                      <a:pt x="3266" y="743"/>
                      <a:pt x="3213" y="688"/>
                      <a:pt x="3213" y="688"/>
                    </a:cubicBezTo>
                    <a:lnTo>
                      <a:pt x="3148" y="623"/>
                    </a:lnTo>
                    <a:lnTo>
                      <a:pt x="3081" y="558"/>
                    </a:lnTo>
                    <a:lnTo>
                      <a:pt x="3016" y="491"/>
                    </a:lnTo>
                    <a:lnTo>
                      <a:pt x="2950" y="426"/>
                    </a:lnTo>
                    <a:lnTo>
                      <a:pt x="2885" y="360"/>
                    </a:lnTo>
                    <a:lnTo>
                      <a:pt x="2820" y="295"/>
                    </a:lnTo>
                    <a:lnTo>
                      <a:pt x="2753" y="230"/>
                    </a:lnTo>
                    <a:lnTo>
                      <a:pt x="2688" y="164"/>
                    </a:lnTo>
                    <a:lnTo>
                      <a:pt x="2688" y="164"/>
                    </a:lnTo>
                    <a:cubicBezTo>
                      <a:pt x="2666" y="142"/>
                      <a:pt x="2645" y="131"/>
                      <a:pt x="2622" y="131"/>
                    </a:cubicBezTo>
                    <a:lnTo>
                      <a:pt x="2622" y="131"/>
                    </a:lnTo>
                    <a:cubicBezTo>
                      <a:pt x="2601" y="131"/>
                      <a:pt x="2579" y="142"/>
                      <a:pt x="2557" y="164"/>
                    </a:cubicBezTo>
                    <a:lnTo>
                      <a:pt x="2491" y="230"/>
                    </a:lnTo>
                    <a:lnTo>
                      <a:pt x="2426" y="295"/>
                    </a:lnTo>
                    <a:lnTo>
                      <a:pt x="2229" y="491"/>
                    </a:lnTo>
                    <a:lnTo>
                      <a:pt x="2164" y="558"/>
                    </a:lnTo>
                    <a:lnTo>
                      <a:pt x="2098" y="623"/>
                    </a:lnTo>
                    <a:lnTo>
                      <a:pt x="1926" y="794"/>
                    </a:lnTo>
                    <a:lnTo>
                      <a:pt x="1926" y="794"/>
                    </a:lnTo>
                    <a:cubicBezTo>
                      <a:pt x="1876" y="844"/>
                      <a:pt x="1795" y="844"/>
                      <a:pt x="1745" y="794"/>
                    </a:cubicBezTo>
                    <a:lnTo>
                      <a:pt x="1115" y="164"/>
                    </a:lnTo>
                    <a:lnTo>
                      <a:pt x="1115" y="164"/>
                    </a:lnTo>
                    <a:cubicBezTo>
                      <a:pt x="1092" y="142"/>
                      <a:pt x="1071" y="131"/>
                      <a:pt x="1049" y="131"/>
                    </a:cubicBezTo>
                    <a:lnTo>
                      <a:pt x="1049" y="131"/>
                    </a:lnTo>
                    <a:cubicBezTo>
                      <a:pt x="1027" y="131"/>
                      <a:pt x="1005" y="142"/>
                      <a:pt x="983" y="164"/>
                    </a:cubicBezTo>
                    <a:lnTo>
                      <a:pt x="918" y="230"/>
                    </a:lnTo>
                    <a:lnTo>
                      <a:pt x="853" y="295"/>
                    </a:lnTo>
                    <a:lnTo>
                      <a:pt x="787" y="360"/>
                    </a:lnTo>
                    <a:lnTo>
                      <a:pt x="721" y="426"/>
                    </a:lnTo>
                    <a:lnTo>
                      <a:pt x="655" y="491"/>
                    </a:lnTo>
                    <a:lnTo>
                      <a:pt x="590" y="558"/>
                    </a:lnTo>
                    <a:lnTo>
                      <a:pt x="525" y="623"/>
                    </a:lnTo>
                    <a:lnTo>
                      <a:pt x="459" y="688"/>
                    </a:lnTo>
                    <a:lnTo>
                      <a:pt x="354" y="795"/>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610" name="CustomShape 70"/>
              <p:cNvSpPr/>
              <p:nvPr/>
            </p:nvSpPr>
            <p:spPr>
              <a:xfrm rot="16200000">
                <a:off x="7344000" y="1197720"/>
                <a:ext cx="2789640" cy="376200"/>
              </a:xfrm>
              <a:custGeom>
                <a:avLst/>
                <a:gdLst/>
                <a:ahLst/>
                <a:cxnLst/>
                <a:rect l="l" t="t" r="r" b="b"/>
                <a:pathLst>
                  <a:path w="4721" h="847">
                    <a:moveTo>
                      <a:pt x="354" y="795"/>
                    </a:moveTo>
                    <a:lnTo>
                      <a:pt x="354" y="795"/>
                    </a:lnTo>
                    <a:cubicBezTo>
                      <a:pt x="304" y="846"/>
                      <a:pt x="221" y="846"/>
                      <a:pt x="171" y="795"/>
                    </a:cubicBezTo>
                    <a:lnTo>
                      <a:pt x="66" y="689"/>
                    </a:lnTo>
                    <a:lnTo>
                      <a:pt x="0" y="624"/>
                    </a:lnTo>
                    <a:lnTo>
                      <a:pt x="0" y="493"/>
                    </a:lnTo>
                    <a:lnTo>
                      <a:pt x="131" y="624"/>
                    </a:lnTo>
                    <a:lnTo>
                      <a:pt x="197" y="689"/>
                    </a:lnTo>
                    <a:lnTo>
                      <a:pt x="197" y="689"/>
                    </a:lnTo>
                    <a:cubicBezTo>
                      <a:pt x="219" y="711"/>
                      <a:pt x="241" y="722"/>
                      <a:pt x="263" y="722"/>
                    </a:cubicBezTo>
                    <a:lnTo>
                      <a:pt x="263" y="722"/>
                    </a:lnTo>
                    <a:cubicBezTo>
                      <a:pt x="284" y="722"/>
                      <a:pt x="306" y="711"/>
                      <a:pt x="328" y="689"/>
                    </a:cubicBezTo>
                    <a:lnTo>
                      <a:pt x="394" y="624"/>
                    </a:lnTo>
                    <a:lnTo>
                      <a:pt x="590" y="428"/>
                    </a:lnTo>
                    <a:lnTo>
                      <a:pt x="655" y="361"/>
                    </a:lnTo>
                    <a:lnTo>
                      <a:pt x="721" y="296"/>
                    </a:lnTo>
                    <a:lnTo>
                      <a:pt x="918" y="99"/>
                    </a:lnTo>
                    <a:lnTo>
                      <a:pt x="983" y="34"/>
                    </a:lnTo>
                    <a:lnTo>
                      <a:pt x="983" y="34"/>
                    </a:lnTo>
                    <a:cubicBezTo>
                      <a:pt x="1005" y="12"/>
                      <a:pt x="1027" y="0"/>
                      <a:pt x="1049" y="0"/>
                    </a:cubicBezTo>
                    <a:lnTo>
                      <a:pt x="1049" y="0"/>
                    </a:lnTo>
                    <a:cubicBezTo>
                      <a:pt x="1071" y="0"/>
                      <a:pt x="1092" y="12"/>
                      <a:pt x="1115" y="34"/>
                    </a:cubicBezTo>
                    <a:lnTo>
                      <a:pt x="1246" y="164"/>
                    </a:lnTo>
                    <a:lnTo>
                      <a:pt x="1311" y="231"/>
                    </a:lnTo>
                    <a:lnTo>
                      <a:pt x="1377" y="296"/>
                    </a:lnTo>
                    <a:lnTo>
                      <a:pt x="1573" y="493"/>
                    </a:lnTo>
                    <a:lnTo>
                      <a:pt x="1639" y="558"/>
                    </a:lnTo>
                    <a:lnTo>
                      <a:pt x="1705" y="624"/>
                    </a:lnTo>
                    <a:lnTo>
                      <a:pt x="1770" y="689"/>
                    </a:lnTo>
                    <a:lnTo>
                      <a:pt x="1770" y="689"/>
                    </a:lnTo>
                    <a:cubicBezTo>
                      <a:pt x="1792" y="711"/>
                      <a:pt x="1814" y="722"/>
                      <a:pt x="1836" y="722"/>
                    </a:cubicBezTo>
                    <a:lnTo>
                      <a:pt x="1836" y="722"/>
                    </a:lnTo>
                    <a:cubicBezTo>
                      <a:pt x="1858" y="722"/>
                      <a:pt x="1879" y="711"/>
                      <a:pt x="1901" y="689"/>
                    </a:cubicBezTo>
                    <a:lnTo>
                      <a:pt x="1966" y="624"/>
                    </a:lnTo>
                    <a:lnTo>
                      <a:pt x="2033" y="558"/>
                    </a:lnTo>
                    <a:lnTo>
                      <a:pt x="2098" y="493"/>
                    </a:lnTo>
                    <a:lnTo>
                      <a:pt x="2164" y="428"/>
                    </a:lnTo>
                    <a:lnTo>
                      <a:pt x="2229" y="361"/>
                    </a:lnTo>
                    <a:lnTo>
                      <a:pt x="2295" y="296"/>
                    </a:lnTo>
                    <a:lnTo>
                      <a:pt x="2360" y="231"/>
                    </a:lnTo>
                    <a:lnTo>
                      <a:pt x="2426" y="164"/>
                    </a:lnTo>
                    <a:lnTo>
                      <a:pt x="2491" y="99"/>
                    </a:lnTo>
                    <a:lnTo>
                      <a:pt x="2557" y="34"/>
                    </a:lnTo>
                    <a:lnTo>
                      <a:pt x="2557" y="34"/>
                    </a:lnTo>
                    <a:cubicBezTo>
                      <a:pt x="2579" y="12"/>
                      <a:pt x="2601" y="0"/>
                      <a:pt x="2622" y="0"/>
                    </a:cubicBezTo>
                    <a:lnTo>
                      <a:pt x="2622" y="0"/>
                    </a:lnTo>
                    <a:cubicBezTo>
                      <a:pt x="2645" y="0"/>
                      <a:pt x="2666" y="12"/>
                      <a:pt x="2688" y="34"/>
                    </a:cubicBezTo>
                    <a:lnTo>
                      <a:pt x="2753" y="99"/>
                    </a:lnTo>
                    <a:lnTo>
                      <a:pt x="2820" y="164"/>
                    </a:lnTo>
                    <a:lnTo>
                      <a:pt x="2885" y="231"/>
                    </a:lnTo>
                    <a:lnTo>
                      <a:pt x="2950" y="296"/>
                    </a:lnTo>
                    <a:lnTo>
                      <a:pt x="3016" y="361"/>
                    </a:lnTo>
                    <a:lnTo>
                      <a:pt x="3081" y="428"/>
                    </a:lnTo>
                    <a:lnTo>
                      <a:pt x="3148" y="493"/>
                    </a:lnTo>
                    <a:lnTo>
                      <a:pt x="3213" y="558"/>
                    </a:lnTo>
                    <a:lnTo>
                      <a:pt x="3278" y="624"/>
                    </a:lnTo>
                    <a:lnTo>
                      <a:pt x="3344" y="689"/>
                    </a:lnTo>
                    <a:lnTo>
                      <a:pt x="3344" y="689"/>
                    </a:lnTo>
                    <a:cubicBezTo>
                      <a:pt x="3365" y="711"/>
                      <a:pt x="3387" y="722"/>
                      <a:pt x="3409" y="722"/>
                    </a:cubicBezTo>
                    <a:lnTo>
                      <a:pt x="3409" y="722"/>
                    </a:lnTo>
                    <a:cubicBezTo>
                      <a:pt x="3431" y="722"/>
                      <a:pt x="3453" y="711"/>
                      <a:pt x="3475" y="689"/>
                    </a:cubicBezTo>
                    <a:lnTo>
                      <a:pt x="4131" y="34"/>
                    </a:lnTo>
                    <a:lnTo>
                      <a:pt x="4131" y="34"/>
                    </a:lnTo>
                    <a:cubicBezTo>
                      <a:pt x="4152" y="12"/>
                      <a:pt x="4174" y="0"/>
                      <a:pt x="4196" y="0"/>
                    </a:cubicBezTo>
                    <a:lnTo>
                      <a:pt x="4196" y="0"/>
                    </a:lnTo>
                    <a:cubicBezTo>
                      <a:pt x="4217" y="0"/>
                      <a:pt x="4239" y="12"/>
                      <a:pt x="4261" y="34"/>
                    </a:cubicBezTo>
                    <a:lnTo>
                      <a:pt x="4720" y="493"/>
                    </a:lnTo>
                    <a:lnTo>
                      <a:pt x="4720" y="624"/>
                    </a:lnTo>
                    <a:lnTo>
                      <a:pt x="4524" y="428"/>
                    </a:lnTo>
                    <a:lnTo>
                      <a:pt x="4458" y="361"/>
                    </a:lnTo>
                    <a:lnTo>
                      <a:pt x="4393" y="296"/>
                    </a:lnTo>
                    <a:lnTo>
                      <a:pt x="4261" y="164"/>
                    </a:lnTo>
                    <a:lnTo>
                      <a:pt x="4261" y="164"/>
                    </a:lnTo>
                    <a:cubicBezTo>
                      <a:pt x="4239" y="143"/>
                      <a:pt x="4217" y="132"/>
                      <a:pt x="4196" y="132"/>
                    </a:cubicBezTo>
                    <a:lnTo>
                      <a:pt x="4196" y="132"/>
                    </a:lnTo>
                    <a:cubicBezTo>
                      <a:pt x="4174" y="132"/>
                      <a:pt x="4152" y="143"/>
                      <a:pt x="4131" y="164"/>
                    </a:cubicBezTo>
                    <a:lnTo>
                      <a:pt x="3999" y="296"/>
                    </a:lnTo>
                    <a:lnTo>
                      <a:pt x="3933" y="361"/>
                    </a:lnTo>
                    <a:lnTo>
                      <a:pt x="3868" y="428"/>
                    </a:lnTo>
                    <a:lnTo>
                      <a:pt x="3671" y="624"/>
                    </a:lnTo>
                    <a:lnTo>
                      <a:pt x="3606" y="689"/>
                    </a:lnTo>
                    <a:lnTo>
                      <a:pt x="3500" y="795"/>
                    </a:lnTo>
                    <a:lnTo>
                      <a:pt x="3500" y="795"/>
                    </a:lnTo>
                    <a:cubicBezTo>
                      <a:pt x="3450" y="846"/>
                      <a:pt x="3368" y="846"/>
                      <a:pt x="3318" y="795"/>
                    </a:cubicBezTo>
                    <a:lnTo>
                      <a:pt x="3318" y="795"/>
                    </a:lnTo>
                    <a:cubicBezTo>
                      <a:pt x="3266" y="744"/>
                      <a:pt x="3213" y="689"/>
                      <a:pt x="3213" y="689"/>
                    </a:cubicBezTo>
                    <a:lnTo>
                      <a:pt x="3148" y="624"/>
                    </a:lnTo>
                    <a:lnTo>
                      <a:pt x="3081" y="558"/>
                    </a:lnTo>
                    <a:lnTo>
                      <a:pt x="3016" y="493"/>
                    </a:lnTo>
                    <a:lnTo>
                      <a:pt x="2950" y="428"/>
                    </a:lnTo>
                    <a:lnTo>
                      <a:pt x="2885" y="361"/>
                    </a:lnTo>
                    <a:lnTo>
                      <a:pt x="2820" y="296"/>
                    </a:lnTo>
                    <a:lnTo>
                      <a:pt x="2753" y="231"/>
                    </a:lnTo>
                    <a:lnTo>
                      <a:pt x="2688" y="164"/>
                    </a:lnTo>
                    <a:lnTo>
                      <a:pt x="2688" y="164"/>
                    </a:lnTo>
                    <a:cubicBezTo>
                      <a:pt x="2666" y="143"/>
                      <a:pt x="2645" y="132"/>
                      <a:pt x="2622" y="132"/>
                    </a:cubicBezTo>
                    <a:lnTo>
                      <a:pt x="2622" y="132"/>
                    </a:lnTo>
                    <a:cubicBezTo>
                      <a:pt x="2601" y="132"/>
                      <a:pt x="2579" y="143"/>
                      <a:pt x="2557" y="164"/>
                    </a:cubicBezTo>
                    <a:lnTo>
                      <a:pt x="2491" y="231"/>
                    </a:lnTo>
                    <a:lnTo>
                      <a:pt x="2426" y="296"/>
                    </a:lnTo>
                    <a:lnTo>
                      <a:pt x="2229" y="493"/>
                    </a:lnTo>
                    <a:lnTo>
                      <a:pt x="2164" y="558"/>
                    </a:lnTo>
                    <a:lnTo>
                      <a:pt x="2098" y="624"/>
                    </a:lnTo>
                    <a:lnTo>
                      <a:pt x="1926" y="795"/>
                    </a:lnTo>
                    <a:lnTo>
                      <a:pt x="1926" y="795"/>
                    </a:lnTo>
                    <a:cubicBezTo>
                      <a:pt x="1876" y="845"/>
                      <a:pt x="1795" y="845"/>
                      <a:pt x="1745" y="795"/>
                    </a:cubicBezTo>
                    <a:lnTo>
                      <a:pt x="1115" y="164"/>
                    </a:lnTo>
                    <a:lnTo>
                      <a:pt x="1115" y="164"/>
                    </a:lnTo>
                    <a:cubicBezTo>
                      <a:pt x="1092" y="143"/>
                      <a:pt x="1071" y="132"/>
                      <a:pt x="1049" y="132"/>
                    </a:cubicBezTo>
                    <a:lnTo>
                      <a:pt x="1049" y="132"/>
                    </a:lnTo>
                    <a:cubicBezTo>
                      <a:pt x="1027" y="132"/>
                      <a:pt x="1005" y="143"/>
                      <a:pt x="983" y="164"/>
                    </a:cubicBezTo>
                    <a:lnTo>
                      <a:pt x="918" y="231"/>
                    </a:lnTo>
                    <a:lnTo>
                      <a:pt x="853" y="296"/>
                    </a:lnTo>
                    <a:lnTo>
                      <a:pt x="787" y="361"/>
                    </a:lnTo>
                    <a:lnTo>
                      <a:pt x="721" y="428"/>
                    </a:lnTo>
                    <a:lnTo>
                      <a:pt x="655" y="493"/>
                    </a:lnTo>
                    <a:lnTo>
                      <a:pt x="590" y="558"/>
                    </a:lnTo>
                    <a:lnTo>
                      <a:pt x="525" y="624"/>
                    </a:lnTo>
                    <a:lnTo>
                      <a:pt x="459" y="689"/>
                    </a:lnTo>
                    <a:lnTo>
                      <a:pt x="354" y="795"/>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611" name="CustomShape 71"/>
              <p:cNvSpPr/>
              <p:nvPr/>
            </p:nvSpPr>
            <p:spPr>
              <a:xfrm rot="16200000">
                <a:off x="8762400" y="169200"/>
                <a:ext cx="348120" cy="262080"/>
              </a:xfrm>
              <a:custGeom>
                <a:avLst/>
                <a:gdLst/>
                <a:ahLst/>
                <a:cxnLst/>
                <a:rect l="l" t="t" r="r" b="b"/>
                <a:pathLst>
                  <a:path w="591" h="591">
                    <a:moveTo>
                      <a:pt x="262" y="294"/>
                    </a:moveTo>
                    <a:lnTo>
                      <a:pt x="262" y="294"/>
                    </a:lnTo>
                    <a:cubicBezTo>
                      <a:pt x="262" y="317"/>
                      <a:pt x="273" y="328"/>
                      <a:pt x="295" y="328"/>
                    </a:cubicBezTo>
                    <a:lnTo>
                      <a:pt x="295" y="328"/>
                    </a:lnTo>
                    <a:cubicBezTo>
                      <a:pt x="316" y="328"/>
                      <a:pt x="328" y="317"/>
                      <a:pt x="328" y="294"/>
                    </a:cubicBezTo>
                    <a:lnTo>
                      <a:pt x="328" y="294"/>
                    </a:lnTo>
                    <a:cubicBezTo>
                      <a:pt x="328" y="273"/>
                      <a:pt x="316" y="262"/>
                      <a:pt x="295" y="262"/>
                    </a:cubicBezTo>
                    <a:lnTo>
                      <a:pt x="295" y="262"/>
                    </a:lnTo>
                    <a:cubicBezTo>
                      <a:pt x="273" y="262"/>
                      <a:pt x="262" y="273"/>
                      <a:pt x="262" y="294"/>
                    </a:cubicBezTo>
                    <a:close/>
                    <a:moveTo>
                      <a:pt x="32" y="361"/>
                    </a:moveTo>
                    <a:lnTo>
                      <a:pt x="32" y="361"/>
                    </a:lnTo>
                    <a:cubicBezTo>
                      <a:pt x="10" y="339"/>
                      <a:pt x="0" y="317"/>
                      <a:pt x="0" y="294"/>
                    </a:cubicBezTo>
                    <a:lnTo>
                      <a:pt x="0" y="294"/>
                    </a:lnTo>
                    <a:cubicBezTo>
                      <a:pt x="0" y="273"/>
                      <a:pt x="10" y="251"/>
                      <a:pt x="32" y="229"/>
                    </a:cubicBezTo>
                    <a:lnTo>
                      <a:pt x="98" y="164"/>
                    </a:lnTo>
                    <a:lnTo>
                      <a:pt x="164" y="98"/>
                    </a:lnTo>
                    <a:lnTo>
                      <a:pt x="230" y="33"/>
                    </a:lnTo>
                    <a:lnTo>
                      <a:pt x="230" y="33"/>
                    </a:lnTo>
                    <a:cubicBezTo>
                      <a:pt x="251" y="11"/>
                      <a:pt x="273" y="0"/>
                      <a:pt x="295" y="0"/>
                    </a:cubicBezTo>
                    <a:lnTo>
                      <a:pt x="295" y="0"/>
                    </a:lnTo>
                    <a:cubicBezTo>
                      <a:pt x="316" y="0"/>
                      <a:pt x="338" y="11"/>
                      <a:pt x="360" y="33"/>
                    </a:cubicBezTo>
                    <a:lnTo>
                      <a:pt x="426" y="98"/>
                    </a:lnTo>
                    <a:lnTo>
                      <a:pt x="492" y="164"/>
                    </a:lnTo>
                    <a:lnTo>
                      <a:pt x="557" y="229"/>
                    </a:lnTo>
                    <a:lnTo>
                      <a:pt x="557" y="229"/>
                    </a:lnTo>
                    <a:cubicBezTo>
                      <a:pt x="579" y="251"/>
                      <a:pt x="590" y="273"/>
                      <a:pt x="590" y="294"/>
                    </a:cubicBezTo>
                    <a:lnTo>
                      <a:pt x="590" y="294"/>
                    </a:lnTo>
                    <a:cubicBezTo>
                      <a:pt x="590" y="317"/>
                      <a:pt x="579" y="339"/>
                      <a:pt x="557" y="361"/>
                    </a:cubicBezTo>
                    <a:lnTo>
                      <a:pt x="492" y="426"/>
                    </a:lnTo>
                    <a:lnTo>
                      <a:pt x="426" y="492"/>
                    </a:lnTo>
                    <a:lnTo>
                      <a:pt x="360" y="557"/>
                    </a:lnTo>
                    <a:lnTo>
                      <a:pt x="360" y="557"/>
                    </a:lnTo>
                    <a:cubicBezTo>
                      <a:pt x="338" y="579"/>
                      <a:pt x="316" y="590"/>
                      <a:pt x="295" y="590"/>
                    </a:cubicBezTo>
                    <a:lnTo>
                      <a:pt x="295" y="590"/>
                    </a:lnTo>
                    <a:cubicBezTo>
                      <a:pt x="273" y="590"/>
                      <a:pt x="251" y="579"/>
                      <a:pt x="230" y="557"/>
                    </a:cubicBezTo>
                    <a:lnTo>
                      <a:pt x="164" y="492"/>
                    </a:lnTo>
                    <a:lnTo>
                      <a:pt x="98" y="426"/>
                    </a:lnTo>
                    <a:lnTo>
                      <a:pt x="32" y="361"/>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612" name="CustomShape 72"/>
              <p:cNvSpPr/>
              <p:nvPr/>
            </p:nvSpPr>
            <p:spPr>
              <a:xfrm rot="16200000">
                <a:off x="8762400" y="1099080"/>
                <a:ext cx="348120" cy="262080"/>
              </a:xfrm>
              <a:custGeom>
                <a:avLst/>
                <a:gdLst/>
                <a:ahLst/>
                <a:cxnLst/>
                <a:rect l="l" t="t" r="r" b="b"/>
                <a:pathLst>
                  <a:path w="590" h="591">
                    <a:moveTo>
                      <a:pt x="261" y="294"/>
                    </a:moveTo>
                    <a:lnTo>
                      <a:pt x="261" y="294"/>
                    </a:lnTo>
                    <a:cubicBezTo>
                      <a:pt x="261" y="317"/>
                      <a:pt x="273" y="328"/>
                      <a:pt x="294" y="328"/>
                    </a:cubicBezTo>
                    <a:lnTo>
                      <a:pt x="294" y="328"/>
                    </a:lnTo>
                    <a:cubicBezTo>
                      <a:pt x="317" y="328"/>
                      <a:pt x="328" y="317"/>
                      <a:pt x="328" y="294"/>
                    </a:cubicBezTo>
                    <a:lnTo>
                      <a:pt x="328" y="294"/>
                    </a:lnTo>
                    <a:cubicBezTo>
                      <a:pt x="328" y="273"/>
                      <a:pt x="317" y="262"/>
                      <a:pt x="294" y="262"/>
                    </a:cubicBezTo>
                    <a:lnTo>
                      <a:pt x="294" y="262"/>
                    </a:lnTo>
                    <a:cubicBezTo>
                      <a:pt x="273" y="262"/>
                      <a:pt x="261" y="273"/>
                      <a:pt x="261" y="294"/>
                    </a:cubicBezTo>
                    <a:close/>
                    <a:moveTo>
                      <a:pt x="229" y="557"/>
                    </a:moveTo>
                    <a:lnTo>
                      <a:pt x="32" y="361"/>
                    </a:lnTo>
                    <a:lnTo>
                      <a:pt x="32" y="361"/>
                    </a:lnTo>
                    <a:cubicBezTo>
                      <a:pt x="11" y="339"/>
                      <a:pt x="0" y="317"/>
                      <a:pt x="0" y="294"/>
                    </a:cubicBezTo>
                    <a:lnTo>
                      <a:pt x="0" y="294"/>
                    </a:lnTo>
                    <a:cubicBezTo>
                      <a:pt x="0" y="273"/>
                      <a:pt x="11" y="251"/>
                      <a:pt x="32" y="229"/>
                    </a:cubicBezTo>
                    <a:lnTo>
                      <a:pt x="229" y="33"/>
                    </a:lnTo>
                    <a:lnTo>
                      <a:pt x="229" y="33"/>
                    </a:lnTo>
                    <a:cubicBezTo>
                      <a:pt x="251" y="11"/>
                      <a:pt x="273" y="0"/>
                      <a:pt x="294" y="0"/>
                    </a:cubicBezTo>
                    <a:lnTo>
                      <a:pt x="294" y="0"/>
                    </a:lnTo>
                    <a:cubicBezTo>
                      <a:pt x="317" y="0"/>
                      <a:pt x="338" y="11"/>
                      <a:pt x="360" y="33"/>
                    </a:cubicBezTo>
                    <a:lnTo>
                      <a:pt x="557" y="229"/>
                    </a:lnTo>
                    <a:lnTo>
                      <a:pt x="557" y="229"/>
                    </a:lnTo>
                    <a:cubicBezTo>
                      <a:pt x="579" y="251"/>
                      <a:pt x="589" y="273"/>
                      <a:pt x="589" y="294"/>
                    </a:cubicBezTo>
                    <a:lnTo>
                      <a:pt x="589" y="294"/>
                    </a:lnTo>
                    <a:cubicBezTo>
                      <a:pt x="589" y="317"/>
                      <a:pt x="579" y="339"/>
                      <a:pt x="557" y="361"/>
                    </a:cubicBezTo>
                    <a:lnTo>
                      <a:pt x="360" y="557"/>
                    </a:lnTo>
                    <a:lnTo>
                      <a:pt x="360" y="557"/>
                    </a:lnTo>
                    <a:cubicBezTo>
                      <a:pt x="338" y="579"/>
                      <a:pt x="317" y="590"/>
                      <a:pt x="294" y="590"/>
                    </a:cubicBezTo>
                    <a:lnTo>
                      <a:pt x="294" y="590"/>
                    </a:lnTo>
                    <a:cubicBezTo>
                      <a:pt x="273" y="590"/>
                      <a:pt x="251" y="579"/>
                      <a:pt x="229" y="557"/>
                    </a:cubicBez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613" name="CustomShape 73"/>
              <p:cNvSpPr/>
              <p:nvPr/>
            </p:nvSpPr>
            <p:spPr>
              <a:xfrm rot="16200000">
                <a:off x="8762400" y="2029320"/>
                <a:ext cx="348120" cy="262080"/>
              </a:xfrm>
              <a:custGeom>
                <a:avLst/>
                <a:gdLst/>
                <a:ahLst/>
                <a:cxnLst/>
                <a:rect l="l" t="t" r="r" b="b"/>
                <a:pathLst>
                  <a:path w="591" h="591">
                    <a:moveTo>
                      <a:pt x="328" y="294"/>
                    </a:moveTo>
                    <a:lnTo>
                      <a:pt x="328" y="294"/>
                    </a:lnTo>
                    <a:cubicBezTo>
                      <a:pt x="328" y="273"/>
                      <a:pt x="317" y="262"/>
                      <a:pt x="295" y="262"/>
                    </a:cubicBezTo>
                    <a:lnTo>
                      <a:pt x="295" y="262"/>
                    </a:lnTo>
                    <a:cubicBezTo>
                      <a:pt x="273" y="262"/>
                      <a:pt x="263" y="273"/>
                      <a:pt x="263" y="294"/>
                    </a:cubicBezTo>
                    <a:lnTo>
                      <a:pt x="263" y="294"/>
                    </a:lnTo>
                    <a:cubicBezTo>
                      <a:pt x="263" y="317"/>
                      <a:pt x="273" y="328"/>
                      <a:pt x="295" y="328"/>
                    </a:cubicBezTo>
                    <a:lnTo>
                      <a:pt x="295" y="328"/>
                    </a:lnTo>
                    <a:cubicBezTo>
                      <a:pt x="317" y="328"/>
                      <a:pt x="328" y="317"/>
                      <a:pt x="328" y="294"/>
                    </a:cubicBezTo>
                    <a:close/>
                    <a:moveTo>
                      <a:pt x="492" y="164"/>
                    </a:moveTo>
                    <a:lnTo>
                      <a:pt x="557" y="229"/>
                    </a:lnTo>
                    <a:lnTo>
                      <a:pt x="557" y="229"/>
                    </a:lnTo>
                    <a:cubicBezTo>
                      <a:pt x="579" y="251"/>
                      <a:pt x="590" y="273"/>
                      <a:pt x="590" y="294"/>
                    </a:cubicBezTo>
                    <a:lnTo>
                      <a:pt x="590" y="294"/>
                    </a:lnTo>
                    <a:cubicBezTo>
                      <a:pt x="590" y="317"/>
                      <a:pt x="579" y="339"/>
                      <a:pt x="557" y="361"/>
                    </a:cubicBezTo>
                    <a:lnTo>
                      <a:pt x="492" y="426"/>
                    </a:lnTo>
                    <a:lnTo>
                      <a:pt x="426" y="492"/>
                    </a:lnTo>
                    <a:lnTo>
                      <a:pt x="361" y="557"/>
                    </a:lnTo>
                    <a:lnTo>
                      <a:pt x="361" y="557"/>
                    </a:lnTo>
                    <a:cubicBezTo>
                      <a:pt x="338" y="579"/>
                      <a:pt x="317" y="590"/>
                      <a:pt x="295" y="590"/>
                    </a:cubicBezTo>
                    <a:lnTo>
                      <a:pt x="295" y="590"/>
                    </a:lnTo>
                    <a:cubicBezTo>
                      <a:pt x="273" y="590"/>
                      <a:pt x="251" y="579"/>
                      <a:pt x="229" y="557"/>
                    </a:cubicBezTo>
                    <a:lnTo>
                      <a:pt x="164" y="492"/>
                    </a:lnTo>
                    <a:lnTo>
                      <a:pt x="99" y="426"/>
                    </a:lnTo>
                    <a:lnTo>
                      <a:pt x="33" y="361"/>
                    </a:lnTo>
                    <a:lnTo>
                      <a:pt x="33" y="361"/>
                    </a:lnTo>
                    <a:cubicBezTo>
                      <a:pt x="11" y="339"/>
                      <a:pt x="0" y="317"/>
                      <a:pt x="0" y="294"/>
                    </a:cubicBezTo>
                    <a:lnTo>
                      <a:pt x="0" y="294"/>
                    </a:lnTo>
                    <a:cubicBezTo>
                      <a:pt x="0" y="273"/>
                      <a:pt x="11" y="251"/>
                      <a:pt x="33" y="229"/>
                    </a:cubicBezTo>
                    <a:lnTo>
                      <a:pt x="99" y="164"/>
                    </a:lnTo>
                    <a:lnTo>
                      <a:pt x="164" y="98"/>
                    </a:lnTo>
                    <a:lnTo>
                      <a:pt x="229" y="33"/>
                    </a:lnTo>
                    <a:lnTo>
                      <a:pt x="229" y="33"/>
                    </a:lnTo>
                    <a:cubicBezTo>
                      <a:pt x="251" y="11"/>
                      <a:pt x="273" y="0"/>
                      <a:pt x="295" y="0"/>
                    </a:cubicBezTo>
                    <a:lnTo>
                      <a:pt x="295" y="0"/>
                    </a:lnTo>
                    <a:cubicBezTo>
                      <a:pt x="317" y="0"/>
                      <a:pt x="338" y="11"/>
                      <a:pt x="361" y="33"/>
                    </a:cubicBezTo>
                    <a:lnTo>
                      <a:pt x="426" y="98"/>
                    </a:lnTo>
                    <a:lnTo>
                      <a:pt x="492" y="164"/>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614" name="CustomShape 74"/>
              <p:cNvSpPr/>
              <p:nvPr/>
            </p:nvSpPr>
            <p:spPr>
              <a:xfrm rot="16200000">
                <a:off x="7125480" y="1130400"/>
                <a:ext cx="2789640" cy="509760"/>
              </a:xfrm>
              <a:custGeom>
                <a:avLst/>
                <a:gdLst/>
                <a:ahLst/>
                <a:cxnLst/>
                <a:rect l="l" t="t" r="r" b="b"/>
                <a:pathLst>
                  <a:path w="4721" h="1148">
                    <a:moveTo>
                      <a:pt x="4229" y="197"/>
                    </a:moveTo>
                    <a:lnTo>
                      <a:pt x="4229" y="197"/>
                    </a:lnTo>
                    <a:cubicBezTo>
                      <a:pt x="4229" y="175"/>
                      <a:pt x="4217" y="164"/>
                      <a:pt x="4196" y="164"/>
                    </a:cubicBezTo>
                    <a:lnTo>
                      <a:pt x="4196" y="164"/>
                    </a:lnTo>
                    <a:cubicBezTo>
                      <a:pt x="4174" y="164"/>
                      <a:pt x="4163" y="175"/>
                      <a:pt x="4163" y="197"/>
                    </a:cubicBezTo>
                    <a:lnTo>
                      <a:pt x="4163" y="197"/>
                    </a:lnTo>
                    <a:cubicBezTo>
                      <a:pt x="4163" y="219"/>
                      <a:pt x="4174" y="230"/>
                      <a:pt x="4196" y="230"/>
                    </a:cubicBezTo>
                    <a:lnTo>
                      <a:pt x="4196" y="230"/>
                    </a:lnTo>
                    <a:cubicBezTo>
                      <a:pt x="4217" y="230"/>
                      <a:pt x="4229" y="219"/>
                      <a:pt x="4229" y="197"/>
                    </a:cubicBezTo>
                    <a:close/>
                    <a:moveTo>
                      <a:pt x="2656" y="197"/>
                    </a:moveTo>
                    <a:lnTo>
                      <a:pt x="2656" y="197"/>
                    </a:lnTo>
                    <a:cubicBezTo>
                      <a:pt x="2656" y="175"/>
                      <a:pt x="2645" y="164"/>
                      <a:pt x="2622" y="164"/>
                    </a:cubicBezTo>
                    <a:lnTo>
                      <a:pt x="2622" y="164"/>
                    </a:lnTo>
                    <a:cubicBezTo>
                      <a:pt x="2601" y="164"/>
                      <a:pt x="2589" y="175"/>
                      <a:pt x="2589" y="197"/>
                    </a:cubicBezTo>
                    <a:lnTo>
                      <a:pt x="2589" y="197"/>
                    </a:lnTo>
                    <a:cubicBezTo>
                      <a:pt x="2589" y="219"/>
                      <a:pt x="2601" y="230"/>
                      <a:pt x="2622" y="230"/>
                    </a:cubicBezTo>
                    <a:lnTo>
                      <a:pt x="2622" y="230"/>
                    </a:lnTo>
                    <a:cubicBezTo>
                      <a:pt x="2645" y="230"/>
                      <a:pt x="2656" y="219"/>
                      <a:pt x="2656" y="197"/>
                    </a:cubicBezTo>
                    <a:close/>
                    <a:moveTo>
                      <a:pt x="1082" y="197"/>
                    </a:moveTo>
                    <a:lnTo>
                      <a:pt x="1082" y="197"/>
                    </a:lnTo>
                    <a:cubicBezTo>
                      <a:pt x="1082" y="175"/>
                      <a:pt x="1071" y="164"/>
                      <a:pt x="1049" y="164"/>
                    </a:cubicBezTo>
                    <a:lnTo>
                      <a:pt x="1049" y="164"/>
                    </a:lnTo>
                    <a:cubicBezTo>
                      <a:pt x="1027" y="164"/>
                      <a:pt x="1017" y="175"/>
                      <a:pt x="1017" y="197"/>
                    </a:cubicBezTo>
                    <a:lnTo>
                      <a:pt x="1017" y="197"/>
                    </a:lnTo>
                    <a:cubicBezTo>
                      <a:pt x="1017" y="219"/>
                      <a:pt x="1027" y="230"/>
                      <a:pt x="1049" y="230"/>
                    </a:cubicBezTo>
                    <a:lnTo>
                      <a:pt x="1049" y="230"/>
                    </a:lnTo>
                    <a:cubicBezTo>
                      <a:pt x="1071" y="230"/>
                      <a:pt x="1082" y="219"/>
                      <a:pt x="1082" y="197"/>
                    </a:cubicBezTo>
                    <a:close/>
                    <a:moveTo>
                      <a:pt x="4524" y="590"/>
                    </a:moveTo>
                    <a:lnTo>
                      <a:pt x="4720" y="787"/>
                    </a:lnTo>
                    <a:lnTo>
                      <a:pt x="4720" y="918"/>
                    </a:lnTo>
                    <a:lnTo>
                      <a:pt x="4655" y="852"/>
                    </a:lnTo>
                    <a:lnTo>
                      <a:pt x="4589" y="787"/>
                    </a:lnTo>
                    <a:lnTo>
                      <a:pt x="4524" y="722"/>
                    </a:lnTo>
                    <a:lnTo>
                      <a:pt x="4458" y="655"/>
                    </a:lnTo>
                    <a:lnTo>
                      <a:pt x="4393" y="590"/>
                    </a:lnTo>
                    <a:lnTo>
                      <a:pt x="4327" y="524"/>
                    </a:lnTo>
                    <a:lnTo>
                      <a:pt x="4261" y="459"/>
                    </a:lnTo>
                    <a:lnTo>
                      <a:pt x="4261" y="459"/>
                    </a:lnTo>
                    <a:cubicBezTo>
                      <a:pt x="4239" y="437"/>
                      <a:pt x="4217" y="426"/>
                      <a:pt x="4196" y="426"/>
                    </a:cubicBezTo>
                    <a:lnTo>
                      <a:pt x="4196" y="426"/>
                    </a:lnTo>
                    <a:cubicBezTo>
                      <a:pt x="4174" y="426"/>
                      <a:pt x="4152" y="437"/>
                      <a:pt x="4131" y="459"/>
                    </a:cubicBezTo>
                    <a:lnTo>
                      <a:pt x="4065" y="524"/>
                    </a:lnTo>
                    <a:lnTo>
                      <a:pt x="3999" y="590"/>
                    </a:lnTo>
                    <a:lnTo>
                      <a:pt x="3933" y="655"/>
                    </a:lnTo>
                    <a:lnTo>
                      <a:pt x="3868" y="722"/>
                    </a:lnTo>
                    <a:lnTo>
                      <a:pt x="3803" y="787"/>
                    </a:lnTo>
                    <a:lnTo>
                      <a:pt x="3737" y="852"/>
                    </a:lnTo>
                    <a:lnTo>
                      <a:pt x="3671" y="918"/>
                    </a:lnTo>
                    <a:lnTo>
                      <a:pt x="3606" y="984"/>
                    </a:lnTo>
                    <a:lnTo>
                      <a:pt x="3540" y="1049"/>
                    </a:lnTo>
                    <a:lnTo>
                      <a:pt x="3475" y="1114"/>
                    </a:lnTo>
                    <a:lnTo>
                      <a:pt x="3475" y="1114"/>
                    </a:lnTo>
                    <a:cubicBezTo>
                      <a:pt x="3453" y="1136"/>
                      <a:pt x="3431" y="1147"/>
                      <a:pt x="3409" y="1147"/>
                    </a:cubicBezTo>
                    <a:lnTo>
                      <a:pt x="3409" y="1147"/>
                    </a:lnTo>
                    <a:cubicBezTo>
                      <a:pt x="3387" y="1147"/>
                      <a:pt x="3365" y="1136"/>
                      <a:pt x="3344" y="1114"/>
                    </a:cubicBezTo>
                    <a:lnTo>
                      <a:pt x="3278" y="1049"/>
                    </a:lnTo>
                    <a:lnTo>
                      <a:pt x="3213" y="984"/>
                    </a:lnTo>
                    <a:lnTo>
                      <a:pt x="3016" y="787"/>
                    </a:lnTo>
                    <a:lnTo>
                      <a:pt x="2950" y="722"/>
                    </a:lnTo>
                    <a:lnTo>
                      <a:pt x="2885" y="655"/>
                    </a:lnTo>
                    <a:lnTo>
                      <a:pt x="2688" y="459"/>
                    </a:lnTo>
                    <a:lnTo>
                      <a:pt x="2688" y="459"/>
                    </a:lnTo>
                    <a:cubicBezTo>
                      <a:pt x="2666" y="437"/>
                      <a:pt x="2645" y="426"/>
                      <a:pt x="2622" y="426"/>
                    </a:cubicBezTo>
                    <a:lnTo>
                      <a:pt x="2622" y="426"/>
                    </a:lnTo>
                    <a:cubicBezTo>
                      <a:pt x="2601" y="426"/>
                      <a:pt x="2579" y="437"/>
                      <a:pt x="2557" y="459"/>
                    </a:cubicBezTo>
                    <a:lnTo>
                      <a:pt x="1901" y="1114"/>
                    </a:lnTo>
                    <a:lnTo>
                      <a:pt x="1901" y="1114"/>
                    </a:lnTo>
                    <a:cubicBezTo>
                      <a:pt x="1879" y="1136"/>
                      <a:pt x="1858" y="1147"/>
                      <a:pt x="1836" y="1147"/>
                    </a:cubicBezTo>
                    <a:lnTo>
                      <a:pt x="1836" y="1147"/>
                    </a:lnTo>
                    <a:cubicBezTo>
                      <a:pt x="1814" y="1147"/>
                      <a:pt x="1792" y="1136"/>
                      <a:pt x="1770" y="1114"/>
                    </a:cubicBezTo>
                    <a:lnTo>
                      <a:pt x="1573" y="918"/>
                    </a:lnTo>
                    <a:lnTo>
                      <a:pt x="1508" y="852"/>
                    </a:lnTo>
                    <a:lnTo>
                      <a:pt x="1442" y="787"/>
                    </a:lnTo>
                    <a:lnTo>
                      <a:pt x="1246" y="590"/>
                    </a:lnTo>
                    <a:lnTo>
                      <a:pt x="1180" y="524"/>
                    </a:lnTo>
                    <a:lnTo>
                      <a:pt x="1115" y="459"/>
                    </a:lnTo>
                    <a:lnTo>
                      <a:pt x="1115" y="459"/>
                    </a:lnTo>
                    <a:cubicBezTo>
                      <a:pt x="1092" y="437"/>
                      <a:pt x="1071" y="426"/>
                      <a:pt x="1049" y="426"/>
                    </a:cubicBezTo>
                    <a:lnTo>
                      <a:pt x="1049" y="426"/>
                    </a:lnTo>
                    <a:cubicBezTo>
                      <a:pt x="1027" y="426"/>
                      <a:pt x="1005" y="437"/>
                      <a:pt x="983" y="459"/>
                    </a:cubicBezTo>
                    <a:lnTo>
                      <a:pt x="918" y="524"/>
                    </a:lnTo>
                    <a:lnTo>
                      <a:pt x="853" y="590"/>
                    </a:lnTo>
                    <a:lnTo>
                      <a:pt x="787" y="655"/>
                    </a:lnTo>
                    <a:lnTo>
                      <a:pt x="721" y="722"/>
                    </a:lnTo>
                    <a:lnTo>
                      <a:pt x="655" y="787"/>
                    </a:lnTo>
                    <a:lnTo>
                      <a:pt x="590" y="852"/>
                    </a:lnTo>
                    <a:lnTo>
                      <a:pt x="525" y="918"/>
                    </a:lnTo>
                    <a:lnTo>
                      <a:pt x="459" y="984"/>
                    </a:lnTo>
                    <a:lnTo>
                      <a:pt x="394" y="1049"/>
                    </a:lnTo>
                    <a:lnTo>
                      <a:pt x="328" y="1114"/>
                    </a:lnTo>
                    <a:lnTo>
                      <a:pt x="328" y="1114"/>
                    </a:lnTo>
                    <a:cubicBezTo>
                      <a:pt x="306" y="1136"/>
                      <a:pt x="284" y="1147"/>
                      <a:pt x="263" y="1147"/>
                    </a:cubicBezTo>
                    <a:lnTo>
                      <a:pt x="263" y="1147"/>
                    </a:lnTo>
                    <a:cubicBezTo>
                      <a:pt x="241" y="1147"/>
                      <a:pt x="219" y="1136"/>
                      <a:pt x="197" y="1114"/>
                    </a:cubicBezTo>
                    <a:lnTo>
                      <a:pt x="131" y="1049"/>
                    </a:lnTo>
                    <a:lnTo>
                      <a:pt x="66" y="984"/>
                    </a:lnTo>
                    <a:lnTo>
                      <a:pt x="0" y="918"/>
                    </a:lnTo>
                    <a:lnTo>
                      <a:pt x="0" y="787"/>
                    </a:lnTo>
                    <a:lnTo>
                      <a:pt x="66" y="852"/>
                    </a:lnTo>
                    <a:lnTo>
                      <a:pt x="131" y="918"/>
                    </a:lnTo>
                    <a:lnTo>
                      <a:pt x="197" y="984"/>
                    </a:lnTo>
                    <a:lnTo>
                      <a:pt x="197" y="984"/>
                    </a:lnTo>
                    <a:cubicBezTo>
                      <a:pt x="219" y="1005"/>
                      <a:pt x="241" y="1016"/>
                      <a:pt x="263" y="1016"/>
                    </a:cubicBezTo>
                    <a:lnTo>
                      <a:pt x="263" y="1016"/>
                    </a:lnTo>
                    <a:cubicBezTo>
                      <a:pt x="284" y="1016"/>
                      <a:pt x="306" y="1005"/>
                      <a:pt x="328" y="984"/>
                    </a:cubicBezTo>
                    <a:lnTo>
                      <a:pt x="394" y="918"/>
                    </a:lnTo>
                    <a:lnTo>
                      <a:pt x="459" y="852"/>
                    </a:lnTo>
                    <a:lnTo>
                      <a:pt x="525" y="787"/>
                    </a:lnTo>
                    <a:lnTo>
                      <a:pt x="590" y="722"/>
                    </a:lnTo>
                    <a:lnTo>
                      <a:pt x="655" y="655"/>
                    </a:lnTo>
                    <a:lnTo>
                      <a:pt x="721" y="590"/>
                    </a:lnTo>
                    <a:lnTo>
                      <a:pt x="787" y="524"/>
                    </a:lnTo>
                    <a:lnTo>
                      <a:pt x="853" y="459"/>
                    </a:lnTo>
                    <a:lnTo>
                      <a:pt x="918" y="394"/>
                    </a:lnTo>
                    <a:lnTo>
                      <a:pt x="918" y="394"/>
                    </a:lnTo>
                    <a:cubicBezTo>
                      <a:pt x="940" y="371"/>
                      <a:pt x="951" y="349"/>
                      <a:pt x="951" y="328"/>
                    </a:cubicBezTo>
                    <a:lnTo>
                      <a:pt x="951" y="328"/>
                    </a:lnTo>
                    <a:cubicBezTo>
                      <a:pt x="951" y="306"/>
                      <a:pt x="940" y="284"/>
                      <a:pt x="918" y="262"/>
                    </a:cubicBezTo>
                    <a:lnTo>
                      <a:pt x="918" y="262"/>
                    </a:lnTo>
                    <a:cubicBezTo>
                      <a:pt x="896" y="241"/>
                      <a:pt x="886" y="219"/>
                      <a:pt x="886" y="197"/>
                    </a:cubicBezTo>
                    <a:lnTo>
                      <a:pt x="886" y="197"/>
                    </a:lnTo>
                    <a:cubicBezTo>
                      <a:pt x="886" y="175"/>
                      <a:pt x="896" y="153"/>
                      <a:pt x="918" y="131"/>
                    </a:cubicBezTo>
                    <a:lnTo>
                      <a:pt x="918" y="131"/>
                    </a:lnTo>
                    <a:cubicBezTo>
                      <a:pt x="940" y="109"/>
                      <a:pt x="956" y="82"/>
                      <a:pt x="967" y="49"/>
                    </a:cubicBezTo>
                    <a:lnTo>
                      <a:pt x="967" y="49"/>
                    </a:lnTo>
                    <a:cubicBezTo>
                      <a:pt x="978" y="17"/>
                      <a:pt x="1005" y="0"/>
                      <a:pt x="1049" y="0"/>
                    </a:cubicBezTo>
                    <a:lnTo>
                      <a:pt x="1049" y="0"/>
                    </a:lnTo>
                    <a:cubicBezTo>
                      <a:pt x="1092" y="0"/>
                      <a:pt x="1120" y="17"/>
                      <a:pt x="1131" y="49"/>
                    </a:cubicBezTo>
                    <a:lnTo>
                      <a:pt x="1131" y="49"/>
                    </a:lnTo>
                    <a:cubicBezTo>
                      <a:pt x="1142" y="82"/>
                      <a:pt x="1158" y="109"/>
                      <a:pt x="1180" y="131"/>
                    </a:cubicBezTo>
                    <a:lnTo>
                      <a:pt x="1180" y="131"/>
                    </a:lnTo>
                    <a:cubicBezTo>
                      <a:pt x="1202" y="153"/>
                      <a:pt x="1213" y="175"/>
                      <a:pt x="1213" y="197"/>
                    </a:cubicBezTo>
                    <a:lnTo>
                      <a:pt x="1213" y="197"/>
                    </a:lnTo>
                    <a:cubicBezTo>
                      <a:pt x="1213" y="219"/>
                      <a:pt x="1202" y="241"/>
                      <a:pt x="1180" y="262"/>
                    </a:cubicBezTo>
                    <a:lnTo>
                      <a:pt x="1180" y="262"/>
                    </a:lnTo>
                    <a:cubicBezTo>
                      <a:pt x="1158" y="284"/>
                      <a:pt x="1147" y="306"/>
                      <a:pt x="1147" y="328"/>
                    </a:cubicBezTo>
                    <a:lnTo>
                      <a:pt x="1147" y="328"/>
                    </a:lnTo>
                    <a:cubicBezTo>
                      <a:pt x="1147" y="349"/>
                      <a:pt x="1158" y="371"/>
                      <a:pt x="1180" y="394"/>
                    </a:cubicBezTo>
                    <a:lnTo>
                      <a:pt x="1770" y="984"/>
                    </a:lnTo>
                    <a:lnTo>
                      <a:pt x="1770" y="984"/>
                    </a:lnTo>
                    <a:cubicBezTo>
                      <a:pt x="1792" y="1005"/>
                      <a:pt x="1814" y="1016"/>
                      <a:pt x="1836" y="1016"/>
                    </a:cubicBezTo>
                    <a:lnTo>
                      <a:pt x="1836" y="1016"/>
                    </a:lnTo>
                    <a:cubicBezTo>
                      <a:pt x="1858" y="1016"/>
                      <a:pt x="1879" y="1005"/>
                      <a:pt x="1901" y="984"/>
                    </a:cubicBezTo>
                    <a:lnTo>
                      <a:pt x="2098" y="787"/>
                    </a:lnTo>
                    <a:lnTo>
                      <a:pt x="2164" y="722"/>
                    </a:lnTo>
                    <a:lnTo>
                      <a:pt x="2229" y="655"/>
                    </a:lnTo>
                    <a:lnTo>
                      <a:pt x="2426" y="459"/>
                    </a:lnTo>
                    <a:lnTo>
                      <a:pt x="2491" y="394"/>
                    </a:lnTo>
                    <a:lnTo>
                      <a:pt x="2491" y="394"/>
                    </a:lnTo>
                    <a:cubicBezTo>
                      <a:pt x="2513" y="371"/>
                      <a:pt x="2524" y="349"/>
                      <a:pt x="2524" y="328"/>
                    </a:cubicBezTo>
                    <a:lnTo>
                      <a:pt x="2524" y="328"/>
                    </a:lnTo>
                    <a:cubicBezTo>
                      <a:pt x="2524" y="306"/>
                      <a:pt x="2513" y="284"/>
                      <a:pt x="2491" y="262"/>
                    </a:cubicBezTo>
                    <a:lnTo>
                      <a:pt x="2491" y="262"/>
                    </a:lnTo>
                    <a:cubicBezTo>
                      <a:pt x="2469" y="241"/>
                      <a:pt x="2459" y="219"/>
                      <a:pt x="2459" y="197"/>
                    </a:cubicBezTo>
                    <a:lnTo>
                      <a:pt x="2459" y="197"/>
                    </a:lnTo>
                    <a:cubicBezTo>
                      <a:pt x="2459" y="175"/>
                      <a:pt x="2469" y="153"/>
                      <a:pt x="2491" y="131"/>
                    </a:cubicBezTo>
                    <a:lnTo>
                      <a:pt x="2491" y="131"/>
                    </a:lnTo>
                    <a:cubicBezTo>
                      <a:pt x="2513" y="109"/>
                      <a:pt x="2530" y="82"/>
                      <a:pt x="2540" y="49"/>
                    </a:cubicBezTo>
                    <a:lnTo>
                      <a:pt x="2540" y="49"/>
                    </a:lnTo>
                    <a:cubicBezTo>
                      <a:pt x="2551" y="17"/>
                      <a:pt x="2579" y="0"/>
                      <a:pt x="2622" y="0"/>
                    </a:cubicBezTo>
                    <a:lnTo>
                      <a:pt x="2622" y="0"/>
                    </a:lnTo>
                    <a:cubicBezTo>
                      <a:pt x="2666" y="0"/>
                      <a:pt x="2693" y="17"/>
                      <a:pt x="2704" y="49"/>
                    </a:cubicBezTo>
                    <a:lnTo>
                      <a:pt x="2704" y="49"/>
                    </a:lnTo>
                    <a:cubicBezTo>
                      <a:pt x="2715" y="82"/>
                      <a:pt x="2732" y="109"/>
                      <a:pt x="2753" y="131"/>
                    </a:cubicBezTo>
                    <a:lnTo>
                      <a:pt x="2753" y="131"/>
                    </a:lnTo>
                    <a:cubicBezTo>
                      <a:pt x="2775" y="153"/>
                      <a:pt x="2786" y="175"/>
                      <a:pt x="2786" y="197"/>
                    </a:cubicBezTo>
                    <a:lnTo>
                      <a:pt x="2786" y="197"/>
                    </a:lnTo>
                    <a:cubicBezTo>
                      <a:pt x="2786" y="219"/>
                      <a:pt x="2775" y="241"/>
                      <a:pt x="2753" y="262"/>
                    </a:cubicBezTo>
                    <a:lnTo>
                      <a:pt x="2753" y="262"/>
                    </a:lnTo>
                    <a:cubicBezTo>
                      <a:pt x="2732" y="284"/>
                      <a:pt x="2721" y="306"/>
                      <a:pt x="2721" y="328"/>
                    </a:cubicBezTo>
                    <a:lnTo>
                      <a:pt x="2721" y="328"/>
                    </a:lnTo>
                    <a:cubicBezTo>
                      <a:pt x="2721" y="349"/>
                      <a:pt x="2732" y="371"/>
                      <a:pt x="2753" y="394"/>
                    </a:cubicBezTo>
                    <a:lnTo>
                      <a:pt x="2820" y="459"/>
                    </a:lnTo>
                    <a:lnTo>
                      <a:pt x="2885" y="524"/>
                    </a:lnTo>
                    <a:lnTo>
                      <a:pt x="2950" y="590"/>
                    </a:lnTo>
                    <a:lnTo>
                      <a:pt x="3016" y="655"/>
                    </a:lnTo>
                    <a:lnTo>
                      <a:pt x="3081" y="722"/>
                    </a:lnTo>
                    <a:lnTo>
                      <a:pt x="3148" y="787"/>
                    </a:lnTo>
                    <a:lnTo>
                      <a:pt x="3213" y="852"/>
                    </a:lnTo>
                    <a:lnTo>
                      <a:pt x="3278" y="918"/>
                    </a:lnTo>
                    <a:lnTo>
                      <a:pt x="3344" y="984"/>
                    </a:lnTo>
                    <a:lnTo>
                      <a:pt x="3344" y="984"/>
                    </a:lnTo>
                    <a:cubicBezTo>
                      <a:pt x="3365" y="1005"/>
                      <a:pt x="3387" y="1016"/>
                      <a:pt x="3409" y="1016"/>
                    </a:cubicBezTo>
                    <a:lnTo>
                      <a:pt x="3409" y="1016"/>
                    </a:lnTo>
                    <a:cubicBezTo>
                      <a:pt x="3431" y="1016"/>
                      <a:pt x="3453" y="1005"/>
                      <a:pt x="3475" y="984"/>
                    </a:cubicBezTo>
                    <a:lnTo>
                      <a:pt x="3540" y="918"/>
                    </a:lnTo>
                    <a:lnTo>
                      <a:pt x="3606" y="852"/>
                    </a:lnTo>
                    <a:lnTo>
                      <a:pt x="3671" y="787"/>
                    </a:lnTo>
                    <a:lnTo>
                      <a:pt x="3868" y="590"/>
                    </a:lnTo>
                    <a:lnTo>
                      <a:pt x="3933" y="524"/>
                    </a:lnTo>
                    <a:lnTo>
                      <a:pt x="3999" y="459"/>
                    </a:lnTo>
                    <a:lnTo>
                      <a:pt x="4065" y="394"/>
                    </a:lnTo>
                    <a:lnTo>
                      <a:pt x="4065" y="394"/>
                    </a:lnTo>
                    <a:cubicBezTo>
                      <a:pt x="4086" y="371"/>
                      <a:pt x="4097" y="349"/>
                      <a:pt x="4097" y="328"/>
                    </a:cubicBezTo>
                    <a:lnTo>
                      <a:pt x="4097" y="328"/>
                    </a:lnTo>
                    <a:cubicBezTo>
                      <a:pt x="4097" y="306"/>
                      <a:pt x="4086" y="284"/>
                      <a:pt x="4065" y="262"/>
                    </a:cubicBezTo>
                    <a:lnTo>
                      <a:pt x="4065" y="262"/>
                    </a:lnTo>
                    <a:cubicBezTo>
                      <a:pt x="4042" y="241"/>
                      <a:pt x="4032" y="219"/>
                      <a:pt x="4032" y="197"/>
                    </a:cubicBezTo>
                    <a:lnTo>
                      <a:pt x="4032" y="197"/>
                    </a:lnTo>
                    <a:cubicBezTo>
                      <a:pt x="4032" y="175"/>
                      <a:pt x="4042" y="153"/>
                      <a:pt x="4065" y="131"/>
                    </a:cubicBezTo>
                    <a:lnTo>
                      <a:pt x="4065" y="131"/>
                    </a:lnTo>
                    <a:cubicBezTo>
                      <a:pt x="4086" y="109"/>
                      <a:pt x="4103" y="82"/>
                      <a:pt x="4114" y="49"/>
                    </a:cubicBezTo>
                    <a:lnTo>
                      <a:pt x="4114" y="49"/>
                    </a:lnTo>
                    <a:cubicBezTo>
                      <a:pt x="4125" y="17"/>
                      <a:pt x="4152" y="0"/>
                      <a:pt x="4196" y="0"/>
                    </a:cubicBezTo>
                    <a:lnTo>
                      <a:pt x="4196" y="0"/>
                    </a:lnTo>
                    <a:cubicBezTo>
                      <a:pt x="4239" y="0"/>
                      <a:pt x="4267" y="17"/>
                      <a:pt x="4278" y="49"/>
                    </a:cubicBezTo>
                    <a:lnTo>
                      <a:pt x="4278" y="49"/>
                    </a:lnTo>
                    <a:cubicBezTo>
                      <a:pt x="4288" y="82"/>
                      <a:pt x="4305" y="109"/>
                      <a:pt x="4327" y="131"/>
                    </a:cubicBezTo>
                    <a:lnTo>
                      <a:pt x="4327" y="131"/>
                    </a:lnTo>
                    <a:cubicBezTo>
                      <a:pt x="4349" y="153"/>
                      <a:pt x="4360" y="175"/>
                      <a:pt x="4360" y="197"/>
                    </a:cubicBezTo>
                    <a:lnTo>
                      <a:pt x="4360" y="197"/>
                    </a:lnTo>
                    <a:cubicBezTo>
                      <a:pt x="4360" y="219"/>
                      <a:pt x="4349" y="241"/>
                      <a:pt x="4327" y="262"/>
                    </a:cubicBezTo>
                    <a:lnTo>
                      <a:pt x="4327" y="262"/>
                    </a:lnTo>
                    <a:cubicBezTo>
                      <a:pt x="4305" y="284"/>
                      <a:pt x="4294" y="306"/>
                      <a:pt x="4294" y="328"/>
                    </a:cubicBezTo>
                    <a:lnTo>
                      <a:pt x="4294" y="328"/>
                    </a:lnTo>
                    <a:cubicBezTo>
                      <a:pt x="4294" y="349"/>
                      <a:pt x="4305" y="371"/>
                      <a:pt x="4327" y="394"/>
                    </a:cubicBezTo>
                    <a:lnTo>
                      <a:pt x="4393" y="459"/>
                    </a:lnTo>
                    <a:lnTo>
                      <a:pt x="4458" y="524"/>
                    </a:lnTo>
                    <a:lnTo>
                      <a:pt x="4524" y="590"/>
                    </a:lnTo>
                    <a:close/>
                  </a:path>
                </a:pathLst>
              </a:custGeom>
              <a:solidFill>
                <a:schemeClr val="accent1"/>
              </a:solidFill>
              <a:ln>
                <a:noFill/>
              </a:ln>
            </p:spPr>
            <p:style>
              <a:lnRef idx="0">
                <a:scrgbClr r="0" g="0" b="0"/>
              </a:lnRef>
              <a:fillRef idx="0">
                <a:scrgbClr r="0" g="0" b="0"/>
              </a:fillRef>
              <a:effectRef idx="0">
                <a:scrgbClr r="0" g="0" b="0"/>
              </a:effectRef>
              <a:fontRef idx="minor"/>
            </p:style>
          </p:sp>
        </p:grpSp>
      </p:grpSp>
      <p:sp>
        <p:nvSpPr>
          <p:cNvPr id="615" name="CustomShape 75"/>
          <p:cNvSpPr/>
          <p:nvPr/>
        </p:nvSpPr>
        <p:spPr>
          <a:xfrm>
            <a:off x="3415320" y="1902829"/>
            <a:ext cx="4718160" cy="4602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spAutoFit/>
          </a:bodyPr>
          <a:lstStyle/>
          <a:p>
            <a:pPr algn="ctr">
              <a:lnSpc>
                <a:spcPct val="100000"/>
              </a:lnSpc>
            </a:pPr>
            <a:r>
              <a:rPr lang="fr-FR" sz="2400" b="1" strike="noStrike" spc="-1" dirty="0">
                <a:solidFill>
                  <a:srgbClr val="4986C3"/>
                </a:solidFill>
                <a:latin typeface="Calibri"/>
                <a:ea typeface="Open Sans Light"/>
              </a:rPr>
              <a:t>Problématique &amp; Solution</a:t>
            </a:r>
            <a:endParaRPr lang="en-US" sz="2400" b="0" strike="noStrike" spc="-1" dirty="0">
              <a:latin typeface="Arial"/>
            </a:endParaRPr>
          </a:p>
        </p:txBody>
      </p:sp>
      <p:sp>
        <p:nvSpPr>
          <p:cNvPr id="616" name="CustomShape 76"/>
          <p:cNvSpPr/>
          <p:nvPr/>
        </p:nvSpPr>
        <p:spPr>
          <a:xfrm>
            <a:off x="3265200" y="2397240"/>
            <a:ext cx="5448600" cy="4602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2400" b="1" strike="noStrike" spc="-1" dirty="0">
                <a:solidFill>
                  <a:srgbClr val="69B3F1"/>
                </a:solidFill>
                <a:latin typeface="Calibri"/>
                <a:ea typeface="Open Sans Light"/>
              </a:rPr>
              <a:t>Analyse &amp; Spécification des Besoin</a:t>
            </a:r>
            <a:endParaRPr lang="en-US" sz="2400" b="0" strike="noStrike" spc="-1" dirty="0">
              <a:latin typeface="Arial"/>
            </a:endParaRPr>
          </a:p>
        </p:txBody>
      </p:sp>
      <p:grpSp>
        <p:nvGrpSpPr>
          <p:cNvPr id="85" name="Groupe 115">
            <a:extLst>
              <a:ext uri="{FF2B5EF4-FFF2-40B4-BE49-F238E27FC236}">
                <a16:creationId xmlns:a16="http://schemas.microsoft.com/office/drawing/2014/main" id="{2D095026-8F8E-43F0-8198-B67DABFA4E51}"/>
              </a:ext>
            </a:extLst>
          </p:cNvPr>
          <p:cNvGrpSpPr/>
          <p:nvPr/>
        </p:nvGrpSpPr>
        <p:grpSpPr>
          <a:xfrm>
            <a:off x="1444682" y="1781023"/>
            <a:ext cx="2230604" cy="543047"/>
            <a:chOff x="1444682" y="1781023"/>
            <a:chExt cx="2230604" cy="543047"/>
          </a:xfrm>
          <a:solidFill>
            <a:srgbClr val="4986C3"/>
          </a:solidFill>
        </p:grpSpPr>
        <p:grpSp>
          <p:nvGrpSpPr>
            <p:cNvPr id="86" name="Group 85">
              <a:extLst>
                <a:ext uri="{FF2B5EF4-FFF2-40B4-BE49-F238E27FC236}">
                  <a16:creationId xmlns:a16="http://schemas.microsoft.com/office/drawing/2014/main" id="{906C33AF-4DFA-4068-BCFF-65CE78CF7C86}"/>
                </a:ext>
              </a:extLst>
            </p:cNvPr>
            <p:cNvGrpSpPr>
              <a:grpSpLocks/>
            </p:cNvGrpSpPr>
            <p:nvPr/>
          </p:nvGrpSpPr>
          <p:grpSpPr bwMode="auto">
            <a:xfrm>
              <a:off x="1444682" y="1781023"/>
              <a:ext cx="2230604" cy="543047"/>
              <a:chOff x="1444682" y="1781023"/>
              <a:chExt cx="2346867" cy="723989"/>
            </a:xfrm>
            <a:grpFill/>
          </p:grpSpPr>
          <p:sp>
            <p:nvSpPr>
              <p:cNvPr id="88" name="Rectangle 87">
                <a:extLst>
                  <a:ext uri="{FF2B5EF4-FFF2-40B4-BE49-F238E27FC236}">
                    <a16:creationId xmlns:a16="http://schemas.microsoft.com/office/drawing/2014/main" id="{50B4B7A5-3553-4FB5-90D7-99516B2FF1AE}"/>
                  </a:ext>
                </a:extLst>
              </p:cNvPr>
              <p:cNvSpPr>
                <a:spLocks noChangeArrowheads="1"/>
              </p:cNvSpPr>
              <p:nvPr/>
            </p:nvSpPr>
            <p:spPr bwMode="auto">
              <a:xfrm>
                <a:off x="1444682" y="1795399"/>
                <a:ext cx="2097391" cy="709613"/>
              </a:xfrm>
              <a:prstGeom prst="rect">
                <a:avLst/>
              </a:pr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800"/>
              </a:p>
            </p:txBody>
          </p:sp>
          <p:sp>
            <p:nvSpPr>
              <p:cNvPr id="89" name="Oval 88">
                <a:extLst>
                  <a:ext uri="{FF2B5EF4-FFF2-40B4-BE49-F238E27FC236}">
                    <a16:creationId xmlns:a16="http://schemas.microsoft.com/office/drawing/2014/main" id="{B6B9C71D-7845-48EF-A771-0292B6C896F2}"/>
                  </a:ext>
                </a:extLst>
              </p:cNvPr>
              <p:cNvSpPr>
                <a:spLocks noChangeArrowheads="1"/>
              </p:cNvSpPr>
              <p:nvPr/>
            </p:nvSpPr>
            <p:spPr bwMode="auto">
              <a:xfrm>
                <a:off x="3085010" y="1781023"/>
                <a:ext cx="706539" cy="709613"/>
              </a:xfrm>
              <a:prstGeom prst="ellipse">
                <a:avLst/>
              </a:pr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800"/>
              </a:p>
            </p:txBody>
          </p:sp>
        </p:grpSp>
        <p:pic>
          <p:nvPicPr>
            <p:cNvPr id="87" name="Image 117">
              <a:extLst>
                <a:ext uri="{FF2B5EF4-FFF2-40B4-BE49-F238E27FC236}">
                  <a16:creationId xmlns:a16="http://schemas.microsoft.com/office/drawing/2014/main" id="{7EEDB439-FDA6-4790-8CDA-440475D0EC1F}"/>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965613" y="1822809"/>
              <a:ext cx="389761" cy="408378"/>
            </a:xfrm>
            <a:prstGeom prst="rect">
              <a:avLst/>
            </a:prstGeom>
            <a:grpFill/>
          </p:spPr>
        </p:pic>
      </p:grpSp>
      <p:sp>
        <p:nvSpPr>
          <p:cNvPr id="82" name="CustomShape 1">
            <a:extLst>
              <a:ext uri="{FF2B5EF4-FFF2-40B4-BE49-F238E27FC236}">
                <a16:creationId xmlns:a16="http://schemas.microsoft.com/office/drawing/2014/main" id="{9B2FBEDA-FD15-42F9-8874-424FD21E408D}"/>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2</a:t>
            </a:fld>
            <a:endParaRPr lang="en-US" sz="135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p15="http://schemas.microsoft.com/office/powerpoint/2012/main"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 calcmode="lin" valueType="num">
                                      <p:cBhvr additive="base">
                                        <p:cTn id="7" dur="500" fill="hold"/>
                                        <p:tgtEl>
                                          <p:spTgt spid="539"/>
                                        </p:tgtEl>
                                        <p:attrNameLst>
                                          <p:attrName>ppt_x</p:attrName>
                                        </p:attrNameLst>
                                      </p:cBhvr>
                                      <p:tavLst>
                                        <p:tav tm="0">
                                          <p:val>
                                            <p:strVal val="#ppt_x"/>
                                          </p:val>
                                        </p:tav>
                                        <p:tav tm="100000">
                                          <p:val>
                                            <p:strVal val="#ppt_x"/>
                                          </p:val>
                                        </p:tav>
                                      </p:tavLst>
                                    </p:anim>
                                    <p:anim calcmode="lin" valueType="num">
                                      <p:cBhvr additive="base">
                                        <p:cTn id="8" dur="500" fill="hold"/>
                                        <p:tgtEl>
                                          <p:spTgt spid="5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3"/>
                                        </p:tgtEl>
                                        <p:attrNameLst>
                                          <p:attrName>style.visibility</p:attrName>
                                        </p:attrNameLst>
                                      </p:cBhvr>
                                      <p:to>
                                        <p:strVal val="visible"/>
                                      </p:to>
                                    </p:set>
                                    <p:anim calcmode="lin" valueType="num">
                                      <p:cBhvr additive="base">
                                        <p:cTn id="11" dur="500" fill="hold"/>
                                        <p:tgtEl>
                                          <p:spTgt spid="543"/>
                                        </p:tgtEl>
                                        <p:attrNameLst>
                                          <p:attrName>ppt_x</p:attrName>
                                        </p:attrNameLst>
                                      </p:cBhvr>
                                      <p:tavLst>
                                        <p:tav tm="0">
                                          <p:val>
                                            <p:strVal val="#ppt_x"/>
                                          </p:val>
                                        </p:tav>
                                        <p:tav tm="100000">
                                          <p:val>
                                            <p:strVal val="#ppt_x"/>
                                          </p:val>
                                        </p:tav>
                                      </p:tavLst>
                                    </p:anim>
                                    <p:anim calcmode="lin" valueType="num">
                                      <p:cBhvr additive="base">
                                        <p:cTn id="12" dur="500" fill="hold"/>
                                        <p:tgtEl>
                                          <p:spTgt spid="54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46"/>
                                        </p:tgtEl>
                                        <p:attrNameLst>
                                          <p:attrName>style.visibility</p:attrName>
                                        </p:attrNameLst>
                                      </p:cBhvr>
                                      <p:to>
                                        <p:strVal val="visible"/>
                                      </p:to>
                                    </p:set>
                                    <p:anim calcmode="lin" valueType="num">
                                      <p:cBhvr additive="base">
                                        <p:cTn id="15" dur="500" fill="hold"/>
                                        <p:tgtEl>
                                          <p:spTgt spid="546"/>
                                        </p:tgtEl>
                                        <p:attrNameLst>
                                          <p:attrName>ppt_x</p:attrName>
                                        </p:attrNameLst>
                                      </p:cBhvr>
                                      <p:tavLst>
                                        <p:tav tm="0">
                                          <p:val>
                                            <p:strVal val="#ppt_x"/>
                                          </p:val>
                                        </p:tav>
                                        <p:tav tm="100000">
                                          <p:val>
                                            <p:strVal val="#ppt_x"/>
                                          </p:val>
                                        </p:tav>
                                      </p:tavLst>
                                    </p:anim>
                                    <p:anim calcmode="lin" valueType="num">
                                      <p:cBhvr additive="base">
                                        <p:cTn id="16" dur="500" fill="hold"/>
                                        <p:tgtEl>
                                          <p:spTgt spid="54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49"/>
                                        </p:tgtEl>
                                        <p:attrNameLst>
                                          <p:attrName>style.visibility</p:attrName>
                                        </p:attrNameLst>
                                      </p:cBhvr>
                                      <p:to>
                                        <p:strVal val="visible"/>
                                      </p:to>
                                    </p:set>
                                    <p:anim calcmode="lin" valueType="num">
                                      <p:cBhvr additive="base">
                                        <p:cTn id="19" dur="500" fill="hold"/>
                                        <p:tgtEl>
                                          <p:spTgt spid="549"/>
                                        </p:tgtEl>
                                        <p:attrNameLst>
                                          <p:attrName>ppt_x</p:attrName>
                                        </p:attrNameLst>
                                      </p:cBhvr>
                                      <p:tavLst>
                                        <p:tav tm="0">
                                          <p:val>
                                            <p:strVal val="#ppt_x"/>
                                          </p:val>
                                        </p:tav>
                                        <p:tav tm="100000">
                                          <p:val>
                                            <p:strVal val="#ppt_x"/>
                                          </p:val>
                                        </p:tav>
                                      </p:tavLst>
                                    </p:anim>
                                    <p:anim calcmode="lin" valueType="num">
                                      <p:cBhvr additive="base">
                                        <p:cTn id="20" dur="500" fill="hold"/>
                                        <p:tgtEl>
                                          <p:spTgt spid="54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50"/>
                                        </p:tgtEl>
                                        <p:attrNameLst>
                                          <p:attrName>style.visibility</p:attrName>
                                        </p:attrNameLst>
                                      </p:cBhvr>
                                      <p:to>
                                        <p:strVal val="visible"/>
                                      </p:to>
                                    </p:set>
                                    <p:anim calcmode="lin" valueType="num">
                                      <p:cBhvr additive="base">
                                        <p:cTn id="23" dur="500" fill="hold"/>
                                        <p:tgtEl>
                                          <p:spTgt spid="550"/>
                                        </p:tgtEl>
                                        <p:attrNameLst>
                                          <p:attrName>ppt_x</p:attrName>
                                        </p:attrNameLst>
                                      </p:cBhvr>
                                      <p:tavLst>
                                        <p:tav tm="0">
                                          <p:val>
                                            <p:strVal val="#ppt_x"/>
                                          </p:val>
                                        </p:tav>
                                        <p:tav tm="100000">
                                          <p:val>
                                            <p:strVal val="#ppt_x"/>
                                          </p:val>
                                        </p:tav>
                                      </p:tavLst>
                                    </p:anim>
                                    <p:anim calcmode="lin" valueType="num">
                                      <p:cBhvr additive="base">
                                        <p:cTn id="24" dur="500" fill="hold"/>
                                        <p:tgtEl>
                                          <p:spTgt spid="55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51"/>
                                        </p:tgtEl>
                                        <p:attrNameLst>
                                          <p:attrName>style.visibility</p:attrName>
                                        </p:attrNameLst>
                                      </p:cBhvr>
                                      <p:to>
                                        <p:strVal val="visible"/>
                                      </p:to>
                                    </p:set>
                                    <p:anim calcmode="lin" valueType="num">
                                      <p:cBhvr additive="base">
                                        <p:cTn id="27" dur="500" fill="hold"/>
                                        <p:tgtEl>
                                          <p:spTgt spid="551"/>
                                        </p:tgtEl>
                                        <p:attrNameLst>
                                          <p:attrName>ppt_x</p:attrName>
                                        </p:attrNameLst>
                                      </p:cBhvr>
                                      <p:tavLst>
                                        <p:tav tm="0">
                                          <p:val>
                                            <p:strVal val="#ppt_x"/>
                                          </p:val>
                                        </p:tav>
                                        <p:tav tm="100000">
                                          <p:val>
                                            <p:strVal val="#ppt_x"/>
                                          </p:val>
                                        </p:tav>
                                      </p:tavLst>
                                    </p:anim>
                                    <p:anim calcmode="lin" valueType="num">
                                      <p:cBhvr additive="base">
                                        <p:cTn id="28" dur="500" fill="hold"/>
                                        <p:tgtEl>
                                          <p:spTgt spid="55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54"/>
                                        </p:tgtEl>
                                        <p:attrNameLst>
                                          <p:attrName>style.visibility</p:attrName>
                                        </p:attrNameLst>
                                      </p:cBhvr>
                                      <p:to>
                                        <p:strVal val="visible"/>
                                      </p:to>
                                    </p:set>
                                    <p:anim calcmode="lin" valueType="num">
                                      <p:cBhvr additive="base">
                                        <p:cTn id="31" dur="500" fill="hold"/>
                                        <p:tgtEl>
                                          <p:spTgt spid="554"/>
                                        </p:tgtEl>
                                        <p:attrNameLst>
                                          <p:attrName>ppt_x</p:attrName>
                                        </p:attrNameLst>
                                      </p:cBhvr>
                                      <p:tavLst>
                                        <p:tav tm="0">
                                          <p:val>
                                            <p:strVal val="#ppt_x"/>
                                          </p:val>
                                        </p:tav>
                                        <p:tav tm="100000">
                                          <p:val>
                                            <p:strVal val="#ppt_x"/>
                                          </p:val>
                                        </p:tav>
                                      </p:tavLst>
                                    </p:anim>
                                    <p:anim calcmode="lin" valueType="num">
                                      <p:cBhvr additive="base">
                                        <p:cTn id="32" dur="500" fill="hold"/>
                                        <p:tgtEl>
                                          <p:spTgt spid="55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58"/>
                                        </p:tgtEl>
                                        <p:attrNameLst>
                                          <p:attrName>style.visibility</p:attrName>
                                        </p:attrNameLst>
                                      </p:cBhvr>
                                      <p:to>
                                        <p:strVal val="visible"/>
                                      </p:to>
                                    </p:set>
                                    <p:anim calcmode="lin" valueType="num">
                                      <p:cBhvr additive="base">
                                        <p:cTn id="35" dur="500" fill="hold"/>
                                        <p:tgtEl>
                                          <p:spTgt spid="558"/>
                                        </p:tgtEl>
                                        <p:attrNameLst>
                                          <p:attrName>ppt_x</p:attrName>
                                        </p:attrNameLst>
                                      </p:cBhvr>
                                      <p:tavLst>
                                        <p:tav tm="0">
                                          <p:val>
                                            <p:strVal val="#ppt_x"/>
                                          </p:val>
                                        </p:tav>
                                        <p:tav tm="100000">
                                          <p:val>
                                            <p:strVal val="#ppt_x"/>
                                          </p:val>
                                        </p:tav>
                                      </p:tavLst>
                                    </p:anim>
                                    <p:anim calcmode="lin" valueType="num">
                                      <p:cBhvr additive="base">
                                        <p:cTn id="36" dur="500" fill="hold"/>
                                        <p:tgtEl>
                                          <p:spTgt spid="55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61"/>
                                        </p:tgtEl>
                                        <p:attrNameLst>
                                          <p:attrName>style.visibility</p:attrName>
                                        </p:attrNameLst>
                                      </p:cBhvr>
                                      <p:to>
                                        <p:strVal val="visible"/>
                                      </p:to>
                                    </p:set>
                                    <p:anim calcmode="lin" valueType="num">
                                      <p:cBhvr additive="base">
                                        <p:cTn id="39" dur="500" fill="hold"/>
                                        <p:tgtEl>
                                          <p:spTgt spid="561"/>
                                        </p:tgtEl>
                                        <p:attrNameLst>
                                          <p:attrName>ppt_x</p:attrName>
                                        </p:attrNameLst>
                                      </p:cBhvr>
                                      <p:tavLst>
                                        <p:tav tm="0">
                                          <p:val>
                                            <p:strVal val="#ppt_x"/>
                                          </p:val>
                                        </p:tav>
                                        <p:tav tm="100000">
                                          <p:val>
                                            <p:strVal val="#ppt_x"/>
                                          </p:val>
                                        </p:tav>
                                      </p:tavLst>
                                    </p:anim>
                                    <p:anim calcmode="lin" valueType="num">
                                      <p:cBhvr additive="base">
                                        <p:cTn id="40" dur="500" fill="hold"/>
                                        <p:tgtEl>
                                          <p:spTgt spid="56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64"/>
                                        </p:tgtEl>
                                        <p:attrNameLst>
                                          <p:attrName>style.visibility</p:attrName>
                                        </p:attrNameLst>
                                      </p:cBhvr>
                                      <p:to>
                                        <p:strVal val="visible"/>
                                      </p:to>
                                    </p:set>
                                    <p:anim calcmode="lin" valueType="num">
                                      <p:cBhvr additive="base">
                                        <p:cTn id="43" dur="500" fill="hold"/>
                                        <p:tgtEl>
                                          <p:spTgt spid="564"/>
                                        </p:tgtEl>
                                        <p:attrNameLst>
                                          <p:attrName>ppt_x</p:attrName>
                                        </p:attrNameLst>
                                      </p:cBhvr>
                                      <p:tavLst>
                                        <p:tav tm="0">
                                          <p:val>
                                            <p:strVal val="#ppt_x"/>
                                          </p:val>
                                        </p:tav>
                                        <p:tav tm="100000">
                                          <p:val>
                                            <p:strVal val="#ppt_x"/>
                                          </p:val>
                                        </p:tav>
                                      </p:tavLst>
                                    </p:anim>
                                    <p:anim calcmode="lin" valueType="num">
                                      <p:cBhvr additive="base">
                                        <p:cTn id="44" dur="500" fill="hold"/>
                                        <p:tgtEl>
                                          <p:spTgt spid="56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66"/>
                                        </p:tgtEl>
                                        <p:attrNameLst>
                                          <p:attrName>style.visibility</p:attrName>
                                        </p:attrNameLst>
                                      </p:cBhvr>
                                      <p:to>
                                        <p:strVal val="visible"/>
                                      </p:to>
                                    </p:set>
                                    <p:anim calcmode="lin" valueType="num">
                                      <p:cBhvr additive="base">
                                        <p:cTn id="47" dur="500" fill="hold"/>
                                        <p:tgtEl>
                                          <p:spTgt spid="566"/>
                                        </p:tgtEl>
                                        <p:attrNameLst>
                                          <p:attrName>ppt_x</p:attrName>
                                        </p:attrNameLst>
                                      </p:cBhvr>
                                      <p:tavLst>
                                        <p:tav tm="0">
                                          <p:val>
                                            <p:strVal val="#ppt_x"/>
                                          </p:val>
                                        </p:tav>
                                        <p:tav tm="100000">
                                          <p:val>
                                            <p:strVal val="#ppt_x"/>
                                          </p:val>
                                        </p:tav>
                                      </p:tavLst>
                                    </p:anim>
                                    <p:anim calcmode="lin" valueType="num">
                                      <p:cBhvr additive="base">
                                        <p:cTn id="48" dur="500" fill="hold"/>
                                        <p:tgtEl>
                                          <p:spTgt spid="56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67"/>
                                        </p:tgtEl>
                                        <p:attrNameLst>
                                          <p:attrName>style.visibility</p:attrName>
                                        </p:attrNameLst>
                                      </p:cBhvr>
                                      <p:to>
                                        <p:strVal val="visible"/>
                                      </p:to>
                                    </p:set>
                                    <p:anim calcmode="lin" valueType="num">
                                      <p:cBhvr additive="base">
                                        <p:cTn id="51" dur="500" fill="hold"/>
                                        <p:tgtEl>
                                          <p:spTgt spid="567"/>
                                        </p:tgtEl>
                                        <p:attrNameLst>
                                          <p:attrName>ppt_x</p:attrName>
                                        </p:attrNameLst>
                                      </p:cBhvr>
                                      <p:tavLst>
                                        <p:tav tm="0">
                                          <p:val>
                                            <p:strVal val="#ppt_x"/>
                                          </p:val>
                                        </p:tav>
                                        <p:tav tm="100000">
                                          <p:val>
                                            <p:strVal val="#ppt_x"/>
                                          </p:val>
                                        </p:tav>
                                      </p:tavLst>
                                    </p:anim>
                                    <p:anim calcmode="lin" valueType="num">
                                      <p:cBhvr additive="base">
                                        <p:cTn id="52" dur="500" fill="hold"/>
                                        <p:tgtEl>
                                          <p:spTgt spid="56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68"/>
                                        </p:tgtEl>
                                        <p:attrNameLst>
                                          <p:attrName>style.visibility</p:attrName>
                                        </p:attrNameLst>
                                      </p:cBhvr>
                                      <p:to>
                                        <p:strVal val="visible"/>
                                      </p:to>
                                    </p:set>
                                    <p:anim calcmode="lin" valueType="num">
                                      <p:cBhvr additive="base">
                                        <p:cTn id="55" dur="500" fill="hold"/>
                                        <p:tgtEl>
                                          <p:spTgt spid="568"/>
                                        </p:tgtEl>
                                        <p:attrNameLst>
                                          <p:attrName>ppt_x</p:attrName>
                                        </p:attrNameLst>
                                      </p:cBhvr>
                                      <p:tavLst>
                                        <p:tav tm="0">
                                          <p:val>
                                            <p:strVal val="#ppt_x"/>
                                          </p:val>
                                        </p:tav>
                                        <p:tav tm="100000">
                                          <p:val>
                                            <p:strVal val="#ppt_x"/>
                                          </p:val>
                                        </p:tav>
                                      </p:tavLst>
                                    </p:anim>
                                    <p:anim calcmode="lin" valueType="num">
                                      <p:cBhvr additive="base">
                                        <p:cTn id="56" dur="500" fill="hold"/>
                                        <p:tgtEl>
                                          <p:spTgt spid="56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70"/>
                                        </p:tgtEl>
                                        <p:attrNameLst>
                                          <p:attrName>style.visibility</p:attrName>
                                        </p:attrNameLst>
                                      </p:cBhvr>
                                      <p:to>
                                        <p:strVal val="visible"/>
                                      </p:to>
                                    </p:set>
                                    <p:anim calcmode="lin" valueType="num">
                                      <p:cBhvr additive="base">
                                        <p:cTn id="59" dur="500" fill="hold"/>
                                        <p:tgtEl>
                                          <p:spTgt spid="570"/>
                                        </p:tgtEl>
                                        <p:attrNameLst>
                                          <p:attrName>ppt_x</p:attrName>
                                        </p:attrNameLst>
                                      </p:cBhvr>
                                      <p:tavLst>
                                        <p:tav tm="0">
                                          <p:val>
                                            <p:strVal val="#ppt_x"/>
                                          </p:val>
                                        </p:tav>
                                        <p:tav tm="100000">
                                          <p:val>
                                            <p:strVal val="#ppt_x"/>
                                          </p:val>
                                        </p:tav>
                                      </p:tavLst>
                                    </p:anim>
                                    <p:anim calcmode="lin" valueType="num">
                                      <p:cBhvr additive="base">
                                        <p:cTn id="60" dur="500" fill="hold"/>
                                        <p:tgtEl>
                                          <p:spTgt spid="570"/>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73"/>
                                        </p:tgtEl>
                                        <p:attrNameLst>
                                          <p:attrName>style.visibility</p:attrName>
                                        </p:attrNameLst>
                                      </p:cBhvr>
                                      <p:to>
                                        <p:strVal val="visible"/>
                                      </p:to>
                                    </p:set>
                                    <p:anim calcmode="lin" valueType="num">
                                      <p:cBhvr additive="base">
                                        <p:cTn id="63" dur="500" fill="hold"/>
                                        <p:tgtEl>
                                          <p:spTgt spid="573"/>
                                        </p:tgtEl>
                                        <p:attrNameLst>
                                          <p:attrName>ppt_x</p:attrName>
                                        </p:attrNameLst>
                                      </p:cBhvr>
                                      <p:tavLst>
                                        <p:tav tm="0">
                                          <p:val>
                                            <p:strVal val="#ppt_x"/>
                                          </p:val>
                                        </p:tav>
                                        <p:tav tm="100000">
                                          <p:val>
                                            <p:strVal val="#ppt_x"/>
                                          </p:val>
                                        </p:tav>
                                      </p:tavLst>
                                    </p:anim>
                                    <p:anim calcmode="lin" valueType="num">
                                      <p:cBhvr additive="base">
                                        <p:cTn id="64" dur="500" fill="hold"/>
                                        <p:tgtEl>
                                          <p:spTgt spid="57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76"/>
                                        </p:tgtEl>
                                        <p:attrNameLst>
                                          <p:attrName>style.visibility</p:attrName>
                                        </p:attrNameLst>
                                      </p:cBhvr>
                                      <p:to>
                                        <p:strVal val="visible"/>
                                      </p:to>
                                    </p:set>
                                    <p:anim calcmode="lin" valueType="num">
                                      <p:cBhvr additive="base">
                                        <p:cTn id="67" dur="500" fill="hold"/>
                                        <p:tgtEl>
                                          <p:spTgt spid="576"/>
                                        </p:tgtEl>
                                        <p:attrNameLst>
                                          <p:attrName>ppt_x</p:attrName>
                                        </p:attrNameLst>
                                      </p:cBhvr>
                                      <p:tavLst>
                                        <p:tav tm="0">
                                          <p:val>
                                            <p:strVal val="#ppt_x"/>
                                          </p:val>
                                        </p:tav>
                                        <p:tav tm="100000">
                                          <p:val>
                                            <p:strVal val="#ppt_x"/>
                                          </p:val>
                                        </p:tav>
                                      </p:tavLst>
                                    </p:anim>
                                    <p:anim calcmode="lin" valueType="num">
                                      <p:cBhvr additive="base">
                                        <p:cTn id="68" dur="500" fill="hold"/>
                                        <p:tgtEl>
                                          <p:spTgt spid="57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15"/>
                                        </p:tgtEl>
                                        <p:attrNameLst>
                                          <p:attrName>style.visibility</p:attrName>
                                        </p:attrNameLst>
                                      </p:cBhvr>
                                      <p:to>
                                        <p:strVal val="visible"/>
                                      </p:to>
                                    </p:set>
                                    <p:anim calcmode="lin" valueType="num">
                                      <p:cBhvr additive="base">
                                        <p:cTn id="71" dur="500" fill="hold"/>
                                        <p:tgtEl>
                                          <p:spTgt spid="615"/>
                                        </p:tgtEl>
                                        <p:attrNameLst>
                                          <p:attrName>ppt_x</p:attrName>
                                        </p:attrNameLst>
                                      </p:cBhvr>
                                      <p:tavLst>
                                        <p:tav tm="0">
                                          <p:val>
                                            <p:strVal val="#ppt_x"/>
                                          </p:val>
                                        </p:tav>
                                        <p:tav tm="100000">
                                          <p:val>
                                            <p:strVal val="#ppt_x"/>
                                          </p:val>
                                        </p:tav>
                                      </p:tavLst>
                                    </p:anim>
                                    <p:anim calcmode="lin" valueType="num">
                                      <p:cBhvr additive="base">
                                        <p:cTn id="72" dur="500" fill="hold"/>
                                        <p:tgtEl>
                                          <p:spTgt spid="61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additive="base">
                                        <p:cTn id="75" dur="500" fill="hold"/>
                                        <p:tgtEl>
                                          <p:spTgt spid="85"/>
                                        </p:tgtEl>
                                        <p:attrNameLst>
                                          <p:attrName>ppt_x</p:attrName>
                                        </p:attrNameLst>
                                      </p:cBhvr>
                                      <p:tavLst>
                                        <p:tav tm="0">
                                          <p:val>
                                            <p:strVal val="#ppt_x"/>
                                          </p:val>
                                        </p:tav>
                                        <p:tav tm="100000">
                                          <p:val>
                                            <p:strVal val="#ppt_x"/>
                                          </p:val>
                                        </p:tav>
                                      </p:tavLst>
                                    </p:anim>
                                    <p:anim calcmode="lin" valueType="num">
                                      <p:cBhvr additive="base">
                                        <p:cTn id="76" dur="500" fill="hold"/>
                                        <p:tgtEl>
                                          <p:spTgt spid="8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16"/>
                                        </p:tgtEl>
                                        <p:attrNameLst>
                                          <p:attrName>style.visibility</p:attrName>
                                        </p:attrNameLst>
                                      </p:cBhvr>
                                      <p:to>
                                        <p:strVal val="visible"/>
                                      </p:to>
                                    </p:set>
                                    <p:anim calcmode="lin" valueType="num">
                                      <p:cBhvr additive="base">
                                        <p:cTn id="79" dur="500" fill="hold"/>
                                        <p:tgtEl>
                                          <p:spTgt spid="616"/>
                                        </p:tgtEl>
                                        <p:attrNameLst>
                                          <p:attrName>ppt_x</p:attrName>
                                        </p:attrNameLst>
                                      </p:cBhvr>
                                      <p:tavLst>
                                        <p:tav tm="0">
                                          <p:val>
                                            <p:strVal val="#ppt_x"/>
                                          </p:val>
                                        </p:tav>
                                        <p:tav tm="100000">
                                          <p:val>
                                            <p:strVal val="#ppt_x"/>
                                          </p:val>
                                        </p:tav>
                                      </p:tavLst>
                                    </p:anim>
                                    <p:anim calcmode="lin" valueType="num">
                                      <p:cBhvr additive="base">
                                        <p:cTn id="80" dur="500" fill="hold"/>
                                        <p:tgtEl>
                                          <p:spTgt spid="61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57"/>
                                        </p:tgtEl>
                                        <p:attrNameLst>
                                          <p:attrName>style.visibility</p:attrName>
                                        </p:attrNameLst>
                                      </p:cBhvr>
                                      <p:to>
                                        <p:strVal val="visible"/>
                                      </p:to>
                                    </p:set>
                                    <p:anim calcmode="lin" valueType="num">
                                      <p:cBhvr additive="base">
                                        <p:cTn id="83" dur="500" fill="hold"/>
                                        <p:tgtEl>
                                          <p:spTgt spid="557"/>
                                        </p:tgtEl>
                                        <p:attrNameLst>
                                          <p:attrName>ppt_x</p:attrName>
                                        </p:attrNameLst>
                                      </p:cBhvr>
                                      <p:tavLst>
                                        <p:tav tm="0">
                                          <p:val>
                                            <p:strVal val="#ppt_x"/>
                                          </p:val>
                                        </p:tav>
                                        <p:tav tm="100000">
                                          <p:val>
                                            <p:strVal val="#ppt_x"/>
                                          </p:val>
                                        </p:tav>
                                      </p:tavLst>
                                    </p:anim>
                                    <p:anim calcmode="lin" valueType="num">
                                      <p:cBhvr additive="base">
                                        <p:cTn id="84" dur="500" fill="hold"/>
                                        <p:tgtEl>
                                          <p:spTgt spid="5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 grpId="0"/>
      <p:bldP spid="550" grpId="0"/>
      <p:bldP spid="557" grpId="0"/>
      <p:bldP spid="568" grpId="0"/>
      <p:bldP spid="615" grpId="0"/>
      <p:bldP spid="6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2" name="Group 2"/>
          <p:cNvGrpSpPr/>
          <p:nvPr/>
        </p:nvGrpSpPr>
        <p:grpSpPr>
          <a:xfrm>
            <a:off x="3014290" y="1221659"/>
            <a:ext cx="4316040" cy="2472660"/>
            <a:chOff x="1749960" y="1174500"/>
            <a:chExt cx="4316040" cy="2472660"/>
          </a:xfrm>
        </p:grpSpPr>
        <p:sp>
          <p:nvSpPr>
            <p:cNvPr id="1323" name="CustomShape 3"/>
            <p:cNvSpPr/>
            <p:nvPr/>
          </p:nvSpPr>
          <p:spPr>
            <a:xfrm rot="5400000">
              <a:off x="2532240" y="2259720"/>
              <a:ext cx="1796040" cy="301680"/>
            </a:xfrm>
            <a:custGeom>
              <a:avLst/>
              <a:gdLst/>
              <a:ahLst/>
              <a:cxnLst/>
              <a:rect l="l" t="t" r="r" b="b"/>
              <a:pathLst>
                <a:path w="1494" h="224">
                  <a:moveTo>
                    <a:pt x="746" y="224"/>
                  </a:moveTo>
                  <a:lnTo>
                    <a:pt x="0" y="112"/>
                  </a:lnTo>
                  <a:lnTo>
                    <a:pt x="746" y="0"/>
                  </a:lnTo>
                  <a:lnTo>
                    <a:pt x="1494" y="112"/>
                  </a:lnTo>
                  <a:lnTo>
                    <a:pt x="746" y="224"/>
                  </a:lnTo>
                  <a:close/>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1324" name="CustomShape 4"/>
            <p:cNvSpPr/>
            <p:nvPr/>
          </p:nvSpPr>
          <p:spPr>
            <a:xfrm rot="5400000">
              <a:off x="2564640" y="1543680"/>
              <a:ext cx="896400" cy="834480"/>
            </a:xfrm>
            <a:custGeom>
              <a:avLst/>
              <a:gdLst/>
              <a:ahLst/>
              <a:cxnLst/>
              <a:rect l="l" t="t" r="r" b="b"/>
              <a:pathLst>
                <a:path w="746" h="618">
                  <a:moveTo>
                    <a:pt x="746" y="112"/>
                  </a:moveTo>
                  <a:lnTo>
                    <a:pt x="0" y="0"/>
                  </a:lnTo>
                  <a:lnTo>
                    <a:pt x="0" y="394"/>
                  </a:lnTo>
                  <a:lnTo>
                    <a:pt x="746" y="618"/>
                  </a:lnTo>
                  <a:lnTo>
                    <a:pt x="746" y="112"/>
                  </a:lnTo>
                  <a:close/>
                </a:path>
              </a:pathLst>
            </a:custGeom>
            <a:solidFill>
              <a:schemeClr val="accent1">
                <a:lumMod val="60000"/>
                <a:lumOff val="40000"/>
              </a:schemeClr>
            </a:solidFill>
            <a:ln>
              <a:noFill/>
            </a:ln>
          </p:spPr>
          <p:style>
            <a:lnRef idx="0">
              <a:scrgbClr r="0" g="0" b="0"/>
            </a:lnRef>
            <a:fillRef idx="0">
              <a:scrgbClr r="0" g="0" b="0"/>
            </a:fillRef>
            <a:effectRef idx="0">
              <a:scrgbClr r="0" g="0" b="0"/>
            </a:effectRef>
            <a:fontRef idx="minor"/>
          </p:style>
        </p:sp>
        <p:sp>
          <p:nvSpPr>
            <p:cNvPr id="1325" name="CustomShape 5"/>
            <p:cNvSpPr/>
            <p:nvPr/>
          </p:nvSpPr>
          <p:spPr>
            <a:xfrm rot="5400000">
              <a:off x="2563200" y="2442240"/>
              <a:ext cx="898920" cy="834480"/>
            </a:xfrm>
            <a:custGeom>
              <a:avLst/>
              <a:gdLst/>
              <a:ahLst/>
              <a:cxnLst/>
              <a:rect l="l" t="t" r="r" b="b"/>
              <a:pathLst>
                <a:path w="748" h="618">
                  <a:moveTo>
                    <a:pt x="0" y="112"/>
                  </a:moveTo>
                  <a:lnTo>
                    <a:pt x="748" y="0"/>
                  </a:lnTo>
                  <a:lnTo>
                    <a:pt x="748" y="394"/>
                  </a:lnTo>
                  <a:lnTo>
                    <a:pt x="0" y="618"/>
                  </a:lnTo>
                  <a:lnTo>
                    <a:pt x="0" y="112"/>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332" name="CustomShape 12"/>
            <p:cNvSpPr/>
            <p:nvPr/>
          </p:nvSpPr>
          <p:spPr>
            <a:xfrm rot="5400000">
              <a:off x="3285720" y="1359000"/>
              <a:ext cx="1234440" cy="865440"/>
            </a:xfrm>
            <a:custGeom>
              <a:avLst/>
              <a:gdLst/>
              <a:ahLst/>
              <a:cxnLst/>
              <a:rect l="l" t="t" r="r" b="b"/>
              <a:pathLst>
                <a:path w="1027" h="641">
                  <a:moveTo>
                    <a:pt x="1027" y="641"/>
                  </a:moveTo>
                  <a:lnTo>
                    <a:pt x="0" y="532"/>
                  </a:lnTo>
                  <a:lnTo>
                    <a:pt x="0" y="111"/>
                  </a:lnTo>
                  <a:lnTo>
                    <a:pt x="1027" y="0"/>
                  </a:lnTo>
                  <a:lnTo>
                    <a:pt x="1027" y="641"/>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1333" name="CustomShape 13"/>
            <p:cNvSpPr/>
            <p:nvPr/>
          </p:nvSpPr>
          <p:spPr>
            <a:xfrm rot="5400000">
              <a:off x="3284640" y="2595960"/>
              <a:ext cx="1236960" cy="865440"/>
            </a:xfrm>
            <a:custGeom>
              <a:avLst/>
              <a:gdLst/>
              <a:ahLst/>
              <a:cxnLst/>
              <a:rect l="l" t="t" r="r" b="b"/>
              <a:pathLst>
                <a:path w="1029" h="641">
                  <a:moveTo>
                    <a:pt x="0" y="641"/>
                  </a:moveTo>
                  <a:lnTo>
                    <a:pt x="1029" y="532"/>
                  </a:lnTo>
                  <a:lnTo>
                    <a:pt x="1029" y="111"/>
                  </a:lnTo>
                  <a:lnTo>
                    <a:pt x="0" y="0"/>
                  </a:lnTo>
                  <a:lnTo>
                    <a:pt x="0" y="641"/>
                  </a:lnTo>
                  <a:close/>
                </a:path>
              </a:pathLst>
            </a:custGeom>
            <a:solidFill>
              <a:schemeClr val="accent3">
                <a:lumMod val="75000"/>
              </a:schemeClr>
            </a:solidFill>
            <a:ln>
              <a:noFill/>
            </a:ln>
          </p:spPr>
          <p:style>
            <a:lnRef idx="0">
              <a:scrgbClr r="0" g="0" b="0"/>
            </a:lnRef>
            <a:fillRef idx="0">
              <a:scrgbClr r="0" g="0" b="0"/>
            </a:fillRef>
            <a:effectRef idx="0">
              <a:scrgbClr r="0" g="0" b="0"/>
            </a:effectRef>
            <a:fontRef idx="minor"/>
          </p:style>
        </p:sp>
        <p:sp>
          <p:nvSpPr>
            <p:cNvPr id="1334" name="CustomShape 14"/>
            <p:cNvSpPr/>
            <p:nvPr/>
          </p:nvSpPr>
          <p:spPr>
            <a:xfrm rot="5400000">
              <a:off x="5745960" y="2095200"/>
              <a:ext cx="8640" cy="631440"/>
            </a:xfrm>
            <a:custGeom>
              <a:avLst/>
              <a:gdLst/>
              <a:ahLst/>
              <a:cxnLst/>
              <a:rect l="l" t="t"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35" name="CustomShape 15"/>
            <p:cNvSpPr/>
            <p:nvPr/>
          </p:nvSpPr>
          <p:spPr>
            <a:xfrm rot="5400000">
              <a:off x="4874040" y="2069280"/>
              <a:ext cx="8640" cy="682920"/>
            </a:xfrm>
            <a:custGeom>
              <a:avLst/>
              <a:gdLst/>
              <a:ahLst/>
              <a:cxnLst/>
              <a:rect l="l" t="t"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36" name="CustomShape 16"/>
            <p:cNvSpPr/>
            <p:nvPr/>
          </p:nvSpPr>
          <p:spPr>
            <a:xfrm rot="5400000">
              <a:off x="2062440" y="2095200"/>
              <a:ext cx="8640" cy="631440"/>
            </a:xfrm>
            <a:custGeom>
              <a:avLst/>
              <a:gdLst/>
              <a:ahLst/>
              <a:cxnLst/>
              <a:rect l="l" t="t"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37" name="CustomShape 17"/>
            <p:cNvSpPr/>
            <p:nvPr/>
          </p:nvSpPr>
          <p:spPr>
            <a:xfrm rot="5400000">
              <a:off x="2932560" y="2069280"/>
              <a:ext cx="8640" cy="682920"/>
            </a:xfrm>
            <a:custGeom>
              <a:avLst/>
              <a:gdLst/>
              <a:ahLst/>
              <a:cxnLst/>
              <a:rect l="l" t="t"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38" name="CustomShape 18"/>
            <p:cNvSpPr/>
            <p:nvPr/>
          </p:nvSpPr>
          <p:spPr>
            <a:xfrm rot="5400000">
              <a:off x="3898800" y="1978200"/>
              <a:ext cx="8640" cy="865440"/>
            </a:xfrm>
            <a:custGeom>
              <a:avLst/>
              <a:gdLst/>
              <a:ahLst/>
              <a:cxnLst/>
              <a:rect l="l" t="t"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39" name="CustomShape 19"/>
            <p:cNvSpPr/>
            <p:nvPr/>
          </p:nvSpPr>
          <p:spPr>
            <a:xfrm rot="5400000">
              <a:off x="5313240" y="2219400"/>
              <a:ext cx="1121400" cy="384120"/>
            </a:xfrm>
            <a:custGeom>
              <a:avLst/>
              <a:gdLst/>
              <a:ahLst/>
              <a:cxnLst/>
              <a:rect l="l" t="t"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41" name="CustomShape 21"/>
            <p:cNvSpPr/>
            <p:nvPr/>
          </p:nvSpPr>
          <p:spPr>
            <a:xfrm rot="5400000">
              <a:off x="4165560" y="2254320"/>
              <a:ext cx="1796040" cy="312480"/>
            </a:xfrm>
            <a:custGeom>
              <a:avLst/>
              <a:gdLst/>
              <a:ahLst/>
              <a:cxnLst/>
              <a:rect l="l" t="t"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42" name="CustomShape 22"/>
            <p:cNvSpPr/>
            <p:nvPr/>
          </p:nvSpPr>
          <p:spPr>
            <a:xfrm rot="5400000">
              <a:off x="3570840" y="2328840"/>
              <a:ext cx="1796040" cy="163800"/>
            </a:xfrm>
            <a:custGeom>
              <a:avLst/>
              <a:gdLst/>
              <a:ahLst/>
              <a:cxnLst/>
              <a:rect l="l" t="t"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43" name="CustomShape 23"/>
            <p:cNvSpPr/>
            <p:nvPr/>
          </p:nvSpPr>
          <p:spPr>
            <a:xfrm rot="5400000">
              <a:off x="1381320" y="2219400"/>
              <a:ext cx="1121400" cy="384120"/>
            </a:xfrm>
            <a:custGeom>
              <a:avLst/>
              <a:gdLst/>
              <a:ahLst/>
              <a:cxnLst/>
              <a:rect l="l" t="t"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44" name="CustomShape 24"/>
            <p:cNvSpPr/>
            <p:nvPr/>
          </p:nvSpPr>
          <p:spPr>
            <a:xfrm rot="5400000">
              <a:off x="1936440" y="2288160"/>
              <a:ext cx="1121400" cy="246240"/>
            </a:xfrm>
            <a:custGeom>
              <a:avLst/>
              <a:gdLst/>
              <a:ahLst/>
              <a:cxnLst/>
              <a:rect l="l" t="t"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45" name="CustomShape 25"/>
            <p:cNvSpPr/>
            <p:nvPr/>
          </p:nvSpPr>
          <p:spPr>
            <a:xfrm rot="5400000">
              <a:off x="1854360" y="2253600"/>
              <a:ext cx="1796040" cy="313920"/>
            </a:xfrm>
            <a:custGeom>
              <a:avLst/>
              <a:gdLst/>
              <a:ahLst/>
              <a:cxnLst/>
              <a:rect l="l" t="t"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46" name="CustomShape 26"/>
            <p:cNvSpPr/>
            <p:nvPr/>
          </p:nvSpPr>
          <p:spPr>
            <a:xfrm rot="5400000">
              <a:off x="2450160" y="2328840"/>
              <a:ext cx="1796040" cy="163800"/>
            </a:xfrm>
            <a:custGeom>
              <a:avLst/>
              <a:gdLst/>
              <a:ahLst/>
              <a:cxnLst/>
              <a:rect l="l" t="t"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47" name="CustomShape 27"/>
            <p:cNvSpPr/>
            <p:nvPr/>
          </p:nvSpPr>
          <p:spPr>
            <a:xfrm rot="5400000">
              <a:off x="3017160" y="2328120"/>
              <a:ext cx="2472120" cy="165240"/>
            </a:xfrm>
            <a:custGeom>
              <a:avLst/>
              <a:gdLst/>
              <a:ahLst/>
              <a:cxnLst/>
              <a:rect l="l" t="t"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sp>
          <p:nvSpPr>
            <p:cNvPr id="1348" name="CustomShape 28"/>
            <p:cNvSpPr/>
            <p:nvPr/>
          </p:nvSpPr>
          <p:spPr>
            <a:xfrm rot="5400000">
              <a:off x="2314080" y="2330640"/>
              <a:ext cx="2472120" cy="159840"/>
            </a:xfrm>
            <a:custGeom>
              <a:avLst/>
              <a:gdLst/>
              <a:ahLst/>
              <a:cxnLst/>
              <a:rect l="l" t="t"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style>
            <a:lnRef idx="0">
              <a:scrgbClr r="0" g="0" b="0"/>
            </a:lnRef>
            <a:fillRef idx="0">
              <a:scrgbClr r="0" g="0" b="0"/>
            </a:fillRef>
            <a:effectRef idx="0">
              <a:scrgbClr r="0" g="0" b="0"/>
            </a:effectRef>
            <a:fontRef idx="minor"/>
          </p:style>
        </p:sp>
      </p:grpSp>
      <p:sp>
        <p:nvSpPr>
          <p:cNvPr id="1349" name="CustomShape 29"/>
          <p:cNvSpPr/>
          <p:nvPr/>
        </p:nvSpPr>
        <p:spPr>
          <a:xfrm>
            <a:off x="4816738" y="1298075"/>
            <a:ext cx="67068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3600" b="1" strike="noStrike" spc="-1" dirty="0">
                <a:solidFill>
                  <a:srgbClr val="FFFFFF"/>
                </a:solidFill>
                <a:latin typeface="Calibri"/>
                <a:ea typeface="DejaVu Sans"/>
              </a:rPr>
              <a:t>02</a:t>
            </a:r>
            <a:endParaRPr lang="en-US" sz="3600" b="0" strike="noStrike" spc="-1" dirty="0">
              <a:latin typeface="Arial"/>
            </a:endParaRPr>
          </a:p>
        </p:txBody>
      </p:sp>
      <p:sp>
        <p:nvSpPr>
          <p:cNvPr id="1350" name="CustomShape 30"/>
          <p:cNvSpPr/>
          <p:nvPr/>
        </p:nvSpPr>
        <p:spPr>
          <a:xfrm>
            <a:off x="3961460" y="1418610"/>
            <a:ext cx="66708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3600" b="1" strike="noStrike" spc="-1" dirty="0">
                <a:solidFill>
                  <a:srgbClr val="FFFFFF"/>
                </a:solidFill>
                <a:latin typeface="Calibri"/>
                <a:ea typeface="DejaVu Sans"/>
              </a:rPr>
              <a:t>01</a:t>
            </a:r>
            <a:endParaRPr lang="en-US" sz="3600" b="0" strike="noStrike" spc="-1" dirty="0">
              <a:latin typeface="Arial"/>
            </a:endParaRPr>
          </a:p>
        </p:txBody>
      </p:sp>
      <p:sp>
        <p:nvSpPr>
          <p:cNvPr id="1351" name="CustomShape 31"/>
          <p:cNvSpPr/>
          <p:nvPr/>
        </p:nvSpPr>
        <p:spPr>
          <a:xfrm>
            <a:off x="7293960" y="2098080"/>
            <a:ext cx="46980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3600" b="1" strike="noStrike" spc="-1" dirty="0">
                <a:solidFill>
                  <a:srgbClr val="FFFFFF"/>
                </a:solidFill>
                <a:latin typeface="Calibri"/>
                <a:ea typeface="DejaVu Sans"/>
              </a:rPr>
              <a:t>04</a:t>
            </a:r>
            <a:endParaRPr lang="en-US" sz="3600" b="0" strike="noStrike" spc="-1" dirty="0">
              <a:latin typeface="Arial"/>
            </a:endParaRPr>
          </a:p>
        </p:txBody>
      </p:sp>
      <p:sp>
        <p:nvSpPr>
          <p:cNvPr id="1352" name="Line 32"/>
          <p:cNvSpPr/>
          <p:nvPr/>
        </p:nvSpPr>
        <p:spPr>
          <a:xfrm>
            <a:off x="3169800" y="4424760"/>
            <a:ext cx="749520" cy="16920"/>
          </a:xfrm>
          <a:prstGeom prst="line">
            <a:avLst/>
          </a:prstGeom>
          <a:ln>
            <a:solidFill>
              <a:schemeClr val="bg2"/>
            </a:solidFill>
            <a:prstDash val="dash"/>
          </a:ln>
        </p:spPr>
        <p:style>
          <a:lnRef idx="1">
            <a:schemeClr val="accent1"/>
          </a:lnRef>
          <a:fillRef idx="0">
            <a:schemeClr val="accent1"/>
          </a:fillRef>
          <a:effectRef idx="0">
            <a:schemeClr val="accent1"/>
          </a:effectRef>
          <a:fontRef idx="minor"/>
        </p:style>
      </p:sp>
      <p:sp>
        <p:nvSpPr>
          <p:cNvPr id="1353" name="Line 33"/>
          <p:cNvSpPr/>
          <p:nvPr/>
        </p:nvSpPr>
        <p:spPr>
          <a:xfrm flipH="1">
            <a:off x="6183000" y="3244680"/>
            <a:ext cx="284040" cy="1197000"/>
          </a:xfrm>
          <a:prstGeom prst="line">
            <a:avLst/>
          </a:prstGeom>
          <a:ln>
            <a:solidFill>
              <a:schemeClr val="bg2"/>
            </a:solidFill>
            <a:prstDash val="dash"/>
          </a:ln>
        </p:spPr>
        <p:style>
          <a:lnRef idx="1">
            <a:schemeClr val="accent1"/>
          </a:lnRef>
          <a:fillRef idx="0">
            <a:schemeClr val="accent1"/>
          </a:fillRef>
          <a:effectRef idx="0">
            <a:schemeClr val="accent1"/>
          </a:effectRef>
          <a:fontRef idx="minor"/>
        </p:style>
      </p:sp>
      <p:sp>
        <p:nvSpPr>
          <p:cNvPr id="1356" name="Line 36"/>
          <p:cNvSpPr/>
          <p:nvPr/>
        </p:nvSpPr>
        <p:spPr>
          <a:xfrm flipV="1">
            <a:off x="3460680" y="4179240"/>
            <a:ext cx="716400" cy="4320"/>
          </a:xfrm>
          <a:prstGeom prst="line">
            <a:avLst/>
          </a:prstGeom>
          <a:ln>
            <a:solidFill>
              <a:schemeClr val="bg2"/>
            </a:solidFill>
            <a:prstDash val="dash"/>
          </a:ln>
        </p:spPr>
        <p:style>
          <a:lnRef idx="1">
            <a:schemeClr val="accent1"/>
          </a:lnRef>
          <a:fillRef idx="0">
            <a:schemeClr val="accent1"/>
          </a:fillRef>
          <a:effectRef idx="0">
            <a:schemeClr val="accent1"/>
          </a:effectRef>
          <a:fontRef idx="minor"/>
        </p:style>
      </p:sp>
      <p:sp>
        <p:nvSpPr>
          <p:cNvPr id="1357" name="CustomShape 37"/>
          <p:cNvSpPr/>
          <p:nvPr/>
        </p:nvSpPr>
        <p:spPr>
          <a:xfrm>
            <a:off x="5139894" y="3764817"/>
            <a:ext cx="165240" cy="163153"/>
          </a:xfrm>
          <a:prstGeom prst="ellipse">
            <a:avLst/>
          </a:prstGeom>
          <a:solidFill>
            <a:srgbClr val="994433"/>
          </a:solidFill>
          <a:ln>
            <a:noFill/>
          </a:ln>
        </p:spPr>
        <p:style>
          <a:lnRef idx="2">
            <a:schemeClr val="accent1">
              <a:shade val="50000"/>
            </a:schemeClr>
          </a:lnRef>
          <a:fillRef idx="1">
            <a:schemeClr val="accent1"/>
          </a:fillRef>
          <a:effectRef idx="0">
            <a:schemeClr val="accent1"/>
          </a:effectRef>
          <a:fontRef idx="minor"/>
        </p:style>
      </p:sp>
      <p:sp>
        <p:nvSpPr>
          <p:cNvPr id="1358" name="Line 38"/>
          <p:cNvSpPr/>
          <p:nvPr/>
        </p:nvSpPr>
        <p:spPr>
          <a:xfrm flipV="1">
            <a:off x="2262960" y="2783160"/>
            <a:ext cx="0" cy="902880"/>
          </a:xfrm>
          <a:prstGeom prst="line">
            <a:avLst/>
          </a:prstGeom>
          <a:ln>
            <a:solidFill>
              <a:schemeClr val="bg2"/>
            </a:solidFill>
            <a:prstDash val="dash"/>
          </a:ln>
        </p:spPr>
        <p:style>
          <a:lnRef idx="1">
            <a:schemeClr val="accent1"/>
          </a:lnRef>
          <a:fillRef idx="0">
            <a:schemeClr val="accent1"/>
          </a:fillRef>
          <a:effectRef idx="0">
            <a:schemeClr val="accent1"/>
          </a:effectRef>
          <a:fontRef idx="minor"/>
        </p:style>
      </p:sp>
      <p:sp>
        <p:nvSpPr>
          <p:cNvPr id="1360" name="CustomShape 40"/>
          <p:cNvSpPr/>
          <p:nvPr/>
        </p:nvSpPr>
        <p:spPr>
          <a:xfrm>
            <a:off x="6152459" y="2892745"/>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994433"/>
                </a:solidFill>
                <a:latin typeface="Calibri"/>
                <a:ea typeface="DejaVu Sans"/>
              </a:rPr>
              <a:t>Sprint 2</a:t>
            </a:r>
            <a:endParaRPr lang="en-US" sz="1800" b="0" strike="noStrike" spc="-1" dirty="0">
              <a:solidFill>
                <a:srgbClr val="994433"/>
              </a:solidFill>
              <a:latin typeface="Arial"/>
            </a:endParaRPr>
          </a:p>
        </p:txBody>
      </p:sp>
      <p:sp>
        <p:nvSpPr>
          <p:cNvPr id="1361" name="CustomShape 41"/>
          <p:cNvSpPr/>
          <p:nvPr/>
        </p:nvSpPr>
        <p:spPr>
          <a:xfrm>
            <a:off x="6812274" y="3312158"/>
            <a:ext cx="2466016" cy="74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4480">
              <a:lnSpc>
                <a:spcPct val="100000"/>
              </a:lnSpc>
              <a:spcBef>
                <a:spcPts val="1800"/>
              </a:spcBef>
              <a:buSzPct val="100051"/>
              <a:buBlip>
                <a:blip r:embed="rId3"/>
              </a:buBlip>
            </a:pPr>
            <a:r>
              <a:rPr lang="fr-FR" sz="1600" b="0" strike="noStrike" spc="-1" dirty="0">
                <a:solidFill>
                  <a:srgbClr val="000000"/>
                </a:solidFill>
                <a:latin typeface="Times New Roman"/>
                <a:ea typeface="DejaVu Sans"/>
              </a:rPr>
              <a:t>Gestion de Profil.</a:t>
            </a:r>
            <a:endParaRPr lang="en-US" sz="1600" b="0" strike="noStrike" spc="-1" dirty="0">
              <a:latin typeface="Arial"/>
            </a:endParaRPr>
          </a:p>
          <a:p>
            <a:pPr marL="285750" indent="-284480">
              <a:spcBef>
                <a:spcPts val="1800"/>
              </a:spcBef>
              <a:buSzPct val="100051"/>
              <a:buBlip>
                <a:blip r:embed="rId3"/>
              </a:buBlip>
            </a:pPr>
            <a:r>
              <a:rPr lang="fr-FR" sz="1600" spc="-1" dirty="0">
                <a:solidFill>
                  <a:srgbClr val="000000"/>
                </a:solidFill>
                <a:latin typeface="Times New Roman"/>
              </a:rPr>
              <a:t>Suivre l’état de réclamation.</a:t>
            </a:r>
            <a:r>
              <a:rPr lang="fr-FR" sz="1600" b="0" strike="noStrike" spc="-1" dirty="0">
                <a:solidFill>
                  <a:srgbClr val="000000"/>
                </a:solidFill>
                <a:latin typeface="Times New Roman"/>
                <a:ea typeface="DejaVu Sans"/>
              </a:rPr>
              <a:t>.</a:t>
            </a:r>
            <a:endParaRPr lang="en-US" sz="1600" b="0" strike="noStrike" spc="-1" dirty="0">
              <a:latin typeface="Arial"/>
            </a:endParaRPr>
          </a:p>
          <a:p>
            <a:pPr marL="285750" indent="-284480">
              <a:lnSpc>
                <a:spcPct val="100000"/>
              </a:lnSpc>
              <a:spcBef>
                <a:spcPts val="1800"/>
              </a:spcBef>
              <a:buSzPct val="100051"/>
              <a:buBlip>
                <a:blip r:embed="rId3"/>
              </a:buBlip>
            </a:pPr>
            <a:r>
              <a:rPr lang="fr-FR" sz="1600" b="0" strike="noStrike" spc="-1" dirty="0">
                <a:solidFill>
                  <a:srgbClr val="000000"/>
                </a:solidFill>
                <a:latin typeface="Times New Roman"/>
                <a:ea typeface="DejaVu Sans"/>
              </a:rPr>
              <a:t>Consulter le </a:t>
            </a:r>
            <a:r>
              <a:rPr lang="fr-FR" sz="1600" b="0" strike="noStrike" spc="-1" dirty="0" err="1">
                <a:solidFill>
                  <a:srgbClr val="000000"/>
                </a:solidFill>
                <a:latin typeface="Times New Roman"/>
                <a:ea typeface="DejaVu Sans"/>
              </a:rPr>
              <a:t>dashboard</a:t>
            </a:r>
            <a:r>
              <a:rPr lang="fr-FR" sz="1600" b="0" strike="noStrike" spc="-1" dirty="0">
                <a:solidFill>
                  <a:srgbClr val="000000"/>
                </a:solidFill>
                <a:latin typeface="Times New Roman"/>
                <a:ea typeface="DejaVu Sans"/>
              </a:rPr>
              <a:t>.</a:t>
            </a:r>
          </a:p>
        </p:txBody>
      </p:sp>
      <p:sp>
        <p:nvSpPr>
          <p:cNvPr id="1362" name="CustomShape 42"/>
          <p:cNvSpPr/>
          <p:nvPr/>
        </p:nvSpPr>
        <p:spPr>
          <a:xfrm>
            <a:off x="2504520" y="1128239"/>
            <a:ext cx="4601674" cy="1236959"/>
          </a:xfrm>
          <a:prstGeom prst="bentConnector2">
            <a:avLst/>
          </a:prstGeom>
          <a:noFill/>
          <a:ln>
            <a:solidFill>
              <a:schemeClr val="bg2"/>
            </a:solidFill>
            <a:prstDash val="dash"/>
          </a:ln>
        </p:spPr>
        <p:style>
          <a:lnRef idx="1">
            <a:schemeClr val="accent1"/>
          </a:lnRef>
          <a:fillRef idx="0">
            <a:schemeClr val="accent1"/>
          </a:fillRef>
          <a:effectRef idx="0">
            <a:schemeClr val="accent1"/>
          </a:effectRef>
          <a:fontRef idx="minor"/>
        </p:style>
      </p:sp>
      <p:sp>
        <p:nvSpPr>
          <p:cNvPr id="1363" name="CustomShape 43"/>
          <p:cNvSpPr/>
          <p:nvPr/>
        </p:nvSpPr>
        <p:spPr>
          <a:xfrm>
            <a:off x="4422358" y="1355711"/>
            <a:ext cx="117720" cy="117720"/>
          </a:xfrm>
          <a:prstGeom prst="ellipse">
            <a:avLst/>
          </a:prstGeom>
          <a:solidFill>
            <a:srgbClr val="383C58"/>
          </a:solidFill>
          <a:ln>
            <a:noFill/>
          </a:ln>
        </p:spPr>
        <p:style>
          <a:lnRef idx="2">
            <a:schemeClr val="accent1">
              <a:shade val="50000"/>
            </a:schemeClr>
          </a:lnRef>
          <a:fillRef idx="1">
            <a:schemeClr val="accent1"/>
          </a:fillRef>
          <a:effectRef idx="0">
            <a:schemeClr val="accent1"/>
          </a:effectRef>
          <a:fontRef idx="minor"/>
        </p:style>
      </p:sp>
      <p:sp>
        <p:nvSpPr>
          <p:cNvPr id="1365" name="CustomShape 45"/>
          <p:cNvSpPr/>
          <p:nvPr/>
        </p:nvSpPr>
        <p:spPr>
          <a:xfrm>
            <a:off x="442440" y="34704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800" b="1" strike="noStrike" spc="-1" dirty="0">
                <a:solidFill>
                  <a:srgbClr val="797FAA"/>
                </a:solidFill>
                <a:latin typeface="Calibri"/>
                <a:ea typeface="DejaVu Sans"/>
              </a:rPr>
              <a:t>Sprint 1</a:t>
            </a:r>
            <a:endParaRPr lang="en-US" sz="1800" b="0" strike="noStrike" spc="-1" dirty="0">
              <a:solidFill>
                <a:srgbClr val="797FAA"/>
              </a:solidFill>
              <a:latin typeface="Arial"/>
            </a:endParaRPr>
          </a:p>
        </p:txBody>
      </p:sp>
      <p:sp>
        <p:nvSpPr>
          <p:cNvPr id="1366" name="CustomShape 46"/>
          <p:cNvSpPr/>
          <p:nvPr/>
        </p:nvSpPr>
        <p:spPr>
          <a:xfrm>
            <a:off x="228240" y="777600"/>
            <a:ext cx="3226680" cy="83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4480">
              <a:lnSpc>
                <a:spcPct val="100000"/>
              </a:lnSpc>
              <a:spcBef>
                <a:spcPts val="1800"/>
              </a:spcBef>
              <a:buSzPct val="100051"/>
              <a:buBlip>
                <a:blip r:embed="rId3"/>
              </a:buBlip>
            </a:pPr>
            <a:r>
              <a:rPr lang="fr-FR" sz="1600" b="0" strike="noStrike" spc="-1" dirty="0">
                <a:solidFill>
                  <a:srgbClr val="000000"/>
                </a:solidFill>
                <a:latin typeface="Times New Roman"/>
                <a:ea typeface="DejaVu Sans"/>
              </a:rPr>
              <a:t>Gestion des réclamation.</a:t>
            </a:r>
            <a:endParaRPr lang="en-US" sz="1600" b="0" strike="noStrike" spc="-1" dirty="0">
              <a:latin typeface="Arial"/>
            </a:endParaRPr>
          </a:p>
          <a:p>
            <a:pPr marL="285750" indent="-284480">
              <a:spcBef>
                <a:spcPts val="1800"/>
              </a:spcBef>
              <a:buSzPct val="100051"/>
              <a:buBlip>
                <a:blip r:embed="rId3"/>
              </a:buBlip>
            </a:pPr>
            <a:r>
              <a:rPr lang="fr-FR" sz="1600" spc="-1" dirty="0">
                <a:solidFill>
                  <a:srgbClr val="000000"/>
                </a:solidFill>
                <a:latin typeface="Times New Roman"/>
              </a:rPr>
              <a:t>Gérer du statu de réclamation.</a:t>
            </a:r>
          </a:p>
          <a:p>
            <a:pPr marL="285750" indent="-284480">
              <a:spcBef>
                <a:spcPts val="1800"/>
              </a:spcBef>
              <a:buSzPct val="100051"/>
              <a:buBlip>
                <a:blip r:embed="rId3"/>
              </a:buBlip>
            </a:pPr>
            <a:r>
              <a:rPr lang="fr-FR" sz="1600" spc="-1" dirty="0">
                <a:solidFill>
                  <a:srgbClr val="000000"/>
                </a:solidFill>
                <a:latin typeface="Times New Roman"/>
              </a:rPr>
              <a:t>Envoyer les réclamation.</a:t>
            </a:r>
          </a:p>
          <a:p>
            <a:pPr marL="285750" indent="-284480">
              <a:spcBef>
                <a:spcPts val="1800"/>
              </a:spcBef>
              <a:buSzPct val="100051"/>
              <a:buBlip>
                <a:blip r:embed="rId3"/>
              </a:buBlip>
            </a:pPr>
            <a:r>
              <a:rPr lang="fr-FR" sz="1600" spc="-1" dirty="0">
                <a:solidFill>
                  <a:srgbClr val="000000"/>
                </a:solidFill>
                <a:latin typeface="Times New Roman"/>
              </a:rPr>
              <a:t>Consulter la liste des réclamation</a:t>
            </a:r>
          </a:p>
          <a:p>
            <a:pPr>
              <a:lnSpc>
                <a:spcPct val="100000"/>
              </a:lnSpc>
              <a:spcBef>
                <a:spcPts val="1800"/>
              </a:spcBef>
            </a:pPr>
            <a:endParaRPr lang="en-US" sz="1600" b="0" strike="noStrike" spc="-1" dirty="0">
              <a:latin typeface="Arial"/>
            </a:endParaRPr>
          </a:p>
        </p:txBody>
      </p:sp>
      <p:sp>
        <p:nvSpPr>
          <p:cNvPr id="2" name="CustomShape 8">
            <a:extLst>
              <a:ext uri="{FF2B5EF4-FFF2-40B4-BE49-F238E27FC236}">
                <a16:creationId xmlns:a16="http://schemas.microsoft.com/office/drawing/2014/main" id="{65302E97-50D8-4898-A1B7-527FC33EBD5B}"/>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a:t>
            </a:r>
            <a:r>
              <a:rPr lang="fr-FR" sz="1150" b="1" spc="-1" dirty="0">
                <a:solidFill>
                  <a:srgbClr val="FF0000"/>
                </a:solidFill>
                <a:latin typeface="Calibri"/>
              </a:rPr>
              <a:t> </a:t>
            </a:r>
            <a:r>
              <a:rPr lang="fr-FR" sz="1150" b="1" spc="-1" dirty="0">
                <a:solidFill>
                  <a:srgbClr val="999999"/>
                </a:solidFill>
                <a:latin typeface="Calibri"/>
              </a:rPr>
              <a:t>. </a:t>
            </a:r>
            <a:r>
              <a:rPr lang="fr-FR" sz="1150" b="1" spc="-1" dirty="0">
                <a:solidFill>
                  <a:srgbClr val="FF0000"/>
                </a:solidFill>
                <a:latin typeface="Calibri"/>
              </a:rPr>
              <a:t>ANALYSE DES BESOINS</a:t>
            </a:r>
            <a:r>
              <a:rPr lang="en-US" sz="1150" b="1" spc="-1" dirty="0">
                <a:solidFill>
                  <a:srgbClr val="FF0000"/>
                </a:solidFill>
                <a:latin typeface="Calibri"/>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56" name="CustomShape 1">
            <a:extLst>
              <a:ext uri="{FF2B5EF4-FFF2-40B4-BE49-F238E27FC236}">
                <a16:creationId xmlns:a16="http://schemas.microsoft.com/office/drawing/2014/main" id="{731F6946-1D66-457E-AB38-A685EAD0B043}"/>
              </a:ext>
            </a:extLst>
          </p:cNvPr>
          <p:cNvSpPr/>
          <p:nvPr/>
        </p:nvSpPr>
        <p:spPr>
          <a:xfrm>
            <a:off x="8621480" y="4832460"/>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20</a:t>
            </a:fld>
            <a:endParaRPr lang="en-US" sz="1350" b="0" strike="noStrike" spc="-1" dirty="0">
              <a:latin typeface="Arial"/>
            </a:endParaRPr>
          </a:p>
        </p:txBody>
      </p:sp>
      <p:cxnSp>
        <p:nvCxnSpPr>
          <p:cNvPr id="4" name="Connecteur : en angle 3">
            <a:extLst>
              <a:ext uri="{FF2B5EF4-FFF2-40B4-BE49-F238E27FC236}">
                <a16:creationId xmlns:a16="http://schemas.microsoft.com/office/drawing/2014/main" id="{2B7F4DB4-E0E0-4FC5-A4B5-228E0D9364A1}"/>
              </a:ext>
            </a:extLst>
          </p:cNvPr>
          <p:cNvCxnSpPr>
            <a:endCxn id="1363" idx="0"/>
          </p:cNvCxnSpPr>
          <p:nvPr/>
        </p:nvCxnSpPr>
        <p:spPr>
          <a:xfrm>
            <a:off x="1666568" y="529200"/>
            <a:ext cx="2814650" cy="826511"/>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Connecteur : en arc 5">
            <a:extLst>
              <a:ext uri="{FF2B5EF4-FFF2-40B4-BE49-F238E27FC236}">
                <a16:creationId xmlns:a16="http://schemas.microsoft.com/office/drawing/2014/main" id="{AD79D266-4FAC-4748-9C26-2EF002A3B54B}"/>
              </a:ext>
            </a:extLst>
          </p:cNvPr>
          <p:cNvCxnSpPr>
            <a:endCxn id="1357" idx="6"/>
          </p:cNvCxnSpPr>
          <p:nvPr/>
        </p:nvCxnSpPr>
        <p:spPr>
          <a:xfrm rot="10800000" flipV="1">
            <a:off x="5305134" y="3034248"/>
            <a:ext cx="1709476" cy="812145"/>
          </a:xfrm>
          <a:prstGeom prst="curvedConnector3">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61"/>
                                        </p:tgtEl>
                                        <p:attrNameLst>
                                          <p:attrName>style.visibility</p:attrName>
                                        </p:attrNameLst>
                                      </p:cBhvr>
                                      <p:to>
                                        <p:strVal val="visible"/>
                                      </p:to>
                                    </p:set>
                                    <p:animEffect transition="in" filter="fade">
                                      <p:cBhvr additive="repl">
                                        <p:cTn id="7" dur="1000"/>
                                        <p:tgtEl>
                                          <p:spTgt spid="1361"/>
                                        </p:tgtEl>
                                      </p:cBhvr>
                                    </p:animEffect>
                                    <p:anim calcmode="lin" valueType="num">
                                      <p:cBhvr additive="repl">
                                        <p:cTn id="8" dur="1000" fill="hold"/>
                                        <p:tgtEl>
                                          <p:spTgt spid="1361"/>
                                        </p:tgtEl>
                                        <p:attrNameLst>
                                          <p:attrName>ppt_x</p:attrName>
                                        </p:attrNameLst>
                                      </p:cBhvr>
                                      <p:tavLst>
                                        <p:tav tm="0">
                                          <p:val>
                                            <p:strVal val="#ppt_x"/>
                                          </p:val>
                                        </p:tav>
                                        <p:tav tm="100000">
                                          <p:val>
                                            <p:strVal val="#ppt_x"/>
                                          </p:val>
                                        </p:tav>
                                      </p:tavLst>
                                    </p:anim>
                                    <p:anim calcmode="lin" valueType="num">
                                      <p:cBhvr additive="repl">
                                        <p:cTn id="9" dur="1000" fill="hold"/>
                                        <p:tgtEl>
                                          <p:spTgt spid="1361"/>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357"/>
                                        </p:tgtEl>
                                        <p:attrNameLst>
                                          <p:attrName>style.visibility</p:attrName>
                                        </p:attrNameLst>
                                      </p:cBhvr>
                                      <p:to>
                                        <p:strVal val="visible"/>
                                      </p:to>
                                    </p:set>
                                    <p:animEffect transition="in" filter="fade">
                                      <p:cBhvr additive="repl">
                                        <p:cTn id="12" dur="1000"/>
                                        <p:tgtEl>
                                          <p:spTgt spid="1357"/>
                                        </p:tgtEl>
                                      </p:cBhvr>
                                    </p:animEffect>
                                    <p:anim calcmode="lin" valueType="num">
                                      <p:cBhvr additive="repl">
                                        <p:cTn id="13" dur="1000" fill="hold"/>
                                        <p:tgtEl>
                                          <p:spTgt spid="1357"/>
                                        </p:tgtEl>
                                        <p:attrNameLst>
                                          <p:attrName>ppt_x</p:attrName>
                                        </p:attrNameLst>
                                      </p:cBhvr>
                                      <p:tavLst>
                                        <p:tav tm="0">
                                          <p:val>
                                            <p:strVal val="#ppt_x"/>
                                          </p:val>
                                        </p:tav>
                                        <p:tav tm="100000">
                                          <p:val>
                                            <p:strVal val="#ppt_x"/>
                                          </p:val>
                                        </p:tav>
                                      </p:tavLst>
                                    </p:anim>
                                    <p:anim calcmode="lin" valueType="num">
                                      <p:cBhvr additive="repl">
                                        <p:cTn id="14" dur="1000" fill="hold"/>
                                        <p:tgtEl>
                                          <p:spTgt spid="1357"/>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360"/>
                                        </p:tgtEl>
                                        <p:attrNameLst>
                                          <p:attrName>style.visibility</p:attrName>
                                        </p:attrNameLst>
                                      </p:cBhvr>
                                      <p:to>
                                        <p:strVal val="visible"/>
                                      </p:to>
                                    </p:set>
                                    <p:animEffect transition="in" filter="fade">
                                      <p:cBhvr additive="repl">
                                        <p:cTn id="17" dur="1000"/>
                                        <p:tgtEl>
                                          <p:spTgt spid="1360"/>
                                        </p:tgtEl>
                                      </p:cBhvr>
                                    </p:animEffect>
                                    <p:anim calcmode="lin" valueType="num">
                                      <p:cBhvr additive="repl">
                                        <p:cTn id="18" dur="1000" fill="hold"/>
                                        <p:tgtEl>
                                          <p:spTgt spid="1360"/>
                                        </p:tgtEl>
                                        <p:attrNameLst>
                                          <p:attrName>ppt_x</p:attrName>
                                        </p:attrNameLst>
                                      </p:cBhvr>
                                      <p:tavLst>
                                        <p:tav tm="0">
                                          <p:val>
                                            <p:strVal val="#ppt_x"/>
                                          </p:val>
                                        </p:tav>
                                        <p:tav tm="100000">
                                          <p:val>
                                            <p:strVal val="#ppt_x"/>
                                          </p:val>
                                        </p:tav>
                                      </p:tavLst>
                                    </p:anim>
                                    <p:anim calcmode="lin" valueType="num">
                                      <p:cBhvr additive="repl">
                                        <p:cTn id="19" dur="1000" fill="hold"/>
                                        <p:tgtEl>
                                          <p:spTgt spid="1360"/>
                                        </p:tgtEl>
                                        <p:attrNameLst>
                                          <p:attrName>ppt_y</p:attrName>
                                        </p:attrNameLst>
                                      </p:cBhvr>
                                      <p:tavLst>
                                        <p:tav tm="0">
                                          <p:val>
                                            <p:strVal val="#ppt_y+.1"/>
                                          </p:val>
                                        </p:tav>
                                        <p:tav tm="100000">
                                          <p:val>
                                            <p:strVal val="#ppt_y"/>
                                          </p:val>
                                        </p:tav>
                                      </p:tavLst>
                                    </p:anim>
                                  </p:childTnLst>
                                </p:cTn>
                              </p:par>
                              <p:par>
                                <p:cTn id="20" presetID="42" presetClass="entr" fill="hold" nodeType="withEffect">
                                  <p:stCondLst>
                                    <p:cond delay="0"/>
                                  </p:stCondLst>
                                  <p:childTnLst>
                                    <p:set>
                                      <p:cBhvr>
                                        <p:cTn id="21" dur="1" fill="hold">
                                          <p:stCondLst>
                                            <p:cond delay="0"/>
                                          </p:stCondLst>
                                        </p:cTn>
                                        <p:tgtEl>
                                          <p:spTgt spid="1363"/>
                                        </p:tgtEl>
                                        <p:attrNameLst>
                                          <p:attrName>style.visibility</p:attrName>
                                        </p:attrNameLst>
                                      </p:cBhvr>
                                      <p:to>
                                        <p:strVal val="visible"/>
                                      </p:to>
                                    </p:set>
                                    <p:animEffect transition="in" filter="fade">
                                      <p:cBhvr additive="repl">
                                        <p:cTn id="22" dur="1000"/>
                                        <p:tgtEl>
                                          <p:spTgt spid="1363"/>
                                        </p:tgtEl>
                                      </p:cBhvr>
                                    </p:animEffect>
                                    <p:anim calcmode="lin" valueType="num">
                                      <p:cBhvr additive="repl">
                                        <p:cTn id="23" dur="1000" fill="hold"/>
                                        <p:tgtEl>
                                          <p:spTgt spid="1363"/>
                                        </p:tgtEl>
                                        <p:attrNameLst>
                                          <p:attrName>ppt_x</p:attrName>
                                        </p:attrNameLst>
                                      </p:cBhvr>
                                      <p:tavLst>
                                        <p:tav tm="0">
                                          <p:val>
                                            <p:strVal val="#ppt_x"/>
                                          </p:val>
                                        </p:tav>
                                        <p:tav tm="100000">
                                          <p:val>
                                            <p:strVal val="#ppt_x"/>
                                          </p:val>
                                        </p:tav>
                                      </p:tavLst>
                                    </p:anim>
                                    <p:anim calcmode="lin" valueType="num">
                                      <p:cBhvr additive="repl">
                                        <p:cTn id="24" dur="1000" fill="hold"/>
                                        <p:tgtEl>
                                          <p:spTgt spid="1363"/>
                                        </p:tgtEl>
                                        <p:attrNameLst>
                                          <p:attrName>ppt_y</p:attrName>
                                        </p:attrNameLst>
                                      </p:cBhvr>
                                      <p:tavLst>
                                        <p:tav tm="0">
                                          <p:val>
                                            <p:strVal val="#ppt_y+.1"/>
                                          </p:val>
                                        </p:tav>
                                        <p:tav tm="100000">
                                          <p:val>
                                            <p:strVal val="#ppt_y"/>
                                          </p:val>
                                        </p:tav>
                                      </p:tavLst>
                                    </p:anim>
                                  </p:childTnLst>
                                </p:cTn>
                              </p:par>
                              <p:par>
                                <p:cTn id="25" presetID="42" presetClass="entr" fill="hold" nodeType="withEffect">
                                  <p:stCondLst>
                                    <p:cond delay="0"/>
                                  </p:stCondLst>
                                  <p:childTnLst>
                                    <p:set>
                                      <p:cBhvr>
                                        <p:cTn id="26" dur="1" fill="hold">
                                          <p:stCondLst>
                                            <p:cond delay="0"/>
                                          </p:stCondLst>
                                        </p:cTn>
                                        <p:tgtEl>
                                          <p:spTgt spid="1366"/>
                                        </p:tgtEl>
                                        <p:attrNameLst>
                                          <p:attrName>style.visibility</p:attrName>
                                        </p:attrNameLst>
                                      </p:cBhvr>
                                      <p:to>
                                        <p:strVal val="visible"/>
                                      </p:to>
                                    </p:set>
                                    <p:animEffect transition="in" filter="fade">
                                      <p:cBhvr additive="repl">
                                        <p:cTn id="27" dur="1000"/>
                                        <p:tgtEl>
                                          <p:spTgt spid="1366"/>
                                        </p:tgtEl>
                                      </p:cBhvr>
                                    </p:animEffect>
                                    <p:anim calcmode="lin" valueType="num">
                                      <p:cBhvr additive="repl">
                                        <p:cTn id="28" dur="1000" fill="hold"/>
                                        <p:tgtEl>
                                          <p:spTgt spid="1366"/>
                                        </p:tgtEl>
                                        <p:attrNameLst>
                                          <p:attrName>ppt_x</p:attrName>
                                        </p:attrNameLst>
                                      </p:cBhvr>
                                      <p:tavLst>
                                        <p:tav tm="0">
                                          <p:val>
                                            <p:strVal val="#ppt_x"/>
                                          </p:val>
                                        </p:tav>
                                        <p:tav tm="100000">
                                          <p:val>
                                            <p:strVal val="#ppt_x"/>
                                          </p:val>
                                        </p:tav>
                                      </p:tavLst>
                                    </p:anim>
                                    <p:anim calcmode="lin" valueType="num">
                                      <p:cBhvr additive="repl">
                                        <p:cTn id="29" dur="1000" fill="hold"/>
                                        <p:tgtEl>
                                          <p:spTgt spid="1366"/>
                                        </p:tgtEl>
                                        <p:attrNameLst>
                                          <p:attrName>ppt_y</p:attrName>
                                        </p:attrNameLst>
                                      </p:cBhvr>
                                      <p:tavLst>
                                        <p:tav tm="0">
                                          <p:val>
                                            <p:strVal val="#ppt_y+.1"/>
                                          </p:val>
                                        </p:tav>
                                        <p:tav tm="100000">
                                          <p:val>
                                            <p:strVal val="#ppt_y"/>
                                          </p:val>
                                        </p:tav>
                                      </p:tavLst>
                                    </p:anim>
                                  </p:childTnLst>
                                </p:cTn>
                              </p:par>
                              <p:par>
                                <p:cTn id="30" presetID="42" presetClass="entr" fill="hold" nodeType="withEffect">
                                  <p:stCondLst>
                                    <p:cond delay="0"/>
                                  </p:stCondLst>
                                  <p:childTnLst>
                                    <p:set>
                                      <p:cBhvr>
                                        <p:cTn id="31" dur="1" fill="hold">
                                          <p:stCondLst>
                                            <p:cond delay="0"/>
                                          </p:stCondLst>
                                        </p:cTn>
                                        <p:tgtEl>
                                          <p:spTgt spid="1365"/>
                                        </p:tgtEl>
                                        <p:attrNameLst>
                                          <p:attrName>style.visibility</p:attrName>
                                        </p:attrNameLst>
                                      </p:cBhvr>
                                      <p:to>
                                        <p:strVal val="visible"/>
                                      </p:to>
                                    </p:set>
                                    <p:animEffect transition="in" filter="fade">
                                      <p:cBhvr additive="repl">
                                        <p:cTn id="32" dur="1000"/>
                                        <p:tgtEl>
                                          <p:spTgt spid="1365"/>
                                        </p:tgtEl>
                                      </p:cBhvr>
                                    </p:animEffect>
                                    <p:anim calcmode="lin" valueType="num">
                                      <p:cBhvr additive="repl">
                                        <p:cTn id="33" dur="1000" fill="hold"/>
                                        <p:tgtEl>
                                          <p:spTgt spid="1365"/>
                                        </p:tgtEl>
                                        <p:attrNameLst>
                                          <p:attrName>ppt_x</p:attrName>
                                        </p:attrNameLst>
                                      </p:cBhvr>
                                      <p:tavLst>
                                        <p:tav tm="0">
                                          <p:val>
                                            <p:strVal val="#ppt_x"/>
                                          </p:val>
                                        </p:tav>
                                        <p:tav tm="100000">
                                          <p:val>
                                            <p:strVal val="#ppt_x"/>
                                          </p:val>
                                        </p:tav>
                                      </p:tavLst>
                                    </p:anim>
                                    <p:anim calcmode="lin" valueType="num">
                                      <p:cBhvr additive="repl">
                                        <p:cTn id="34" dur="1000" fill="hold"/>
                                        <p:tgtEl>
                                          <p:spTgt spid="13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67689"/>
        </a:solidFill>
        <a:effectLst/>
      </p:bgPr>
    </p:bg>
    <p:spTree>
      <p:nvGrpSpPr>
        <p:cNvPr id="1" name=""/>
        <p:cNvGrpSpPr/>
        <p:nvPr/>
      </p:nvGrpSpPr>
      <p:grpSpPr>
        <a:xfrm>
          <a:off x="0" y="0"/>
          <a:ext cx="0" cy="0"/>
          <a:chOff x="0" y="0"/>
          <a:chExt cx="0" cy="0"/>
        </a:xfrm>
      </p:grpSpPr>
      <p:grpSp>
        <p:nvGrpSpPr>
          <p:cNvPr id="1375" name="Group 1"/>
          <p:cNvGrpSpPr/>
          <p:nvPr/>
        </p:nvGrpSpPr>
        <p:grpSpPr>
          <a:xfrm>
            <a:off x="430920" y="1136160"/>
            <a:ext cx="2353320" cy="1910520"/>
            <a:chOff x="430920" y="1136160"/>
            <a:chExt cx="2353320" cy="1910520"/>
          </a:xfrm>
        </p:grpSpPr>
        <p:sp>
          <p:nvSpPr>
            <p:cNvPr id="1376" name="CustomShape 2"/>
            <p:cNvSpPr/>
            <p:nvPr/>
          </p:nvSpPr>
          <p:spPr>
            <a:xfrm rot="16171200">
              <a:off x="783000" y="2507760"/>
              <a:ext cx="474120" cy="58788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1377" name="Group 3"/>
            <p:cNvGrpSpPr/>
            <p:nvPr/>
          </p:nvGrpSpPr>
          <p:grpSpPr>
            <a:xfrm>
              <a:off x="430920" y="1136160"/>
              <a:ext cx="2353320" cy="1910520"/>
              <a:chOff x="430920" y="1136160"/>
              <a:chExt cx="2353320" cy="1910520"/>
            </a:xfrm>
          </p:grpSpPr>
          <p:sp>
            <p:nvSpPr>
              <p:cNvPr id="1378" name="CustomShape 4"/>
              <p:cNvSpPr/>
              <p:nvPr/>
            </p:nvSpPr>
            <p:spPr>
              <a:xfrm rot="5371200">
                <a:off x="2251080" y="2502360"/>
                <a:ext cx="474120" cy="58788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379" name="CustomShape 5"/>
              <p:cNvSpPr/>
              <p:nvPr/>
            </p:nvSpPr>
            <p:spPr>
              <a:xfrm rot="5371200">
                <a:off x="1073880" y="1554120"/>
                <a:ext cx="474120" cy="58608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380" name="CustomShape 6"/>
              <p:cNvSpPr/>
              <p:nvPr/>
            </p:nvSpPr>
            <p:spPr>
              <a:xfrm rot="5371200">
                <a:off x="1359000" y="1081440"/>
                <a:ext cx="474120" cy="58788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381" name="CustomShape 7"/>
              <p:cNvSpPr/>
              <p:nvPr/>
            </p:nvSpPr>
            <p:spPr>
              <a:xfrm rot="5371200">
                <a:off x="1657440" y="1554120"/>
                <a:ext cx="474120" cy="58788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382" name="CustomShape 8"/>
              <p:cNvSpPr/>
              <p:nvPr/>
            </p:nvSpPr>
            <p:spPr>
              <a:xfrm rot="5371200">
                <a:off x="1362960" y="1556640"/>
                <a:ext cx="474120" cy="58788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383" name="CustomShape 9"/>
              <p:cNvSpPr/>
              <p:nvPr/>
            </p:nvSpPr>
            <p:spPr>
              <a:xfrm rot="5371200">
                <a:off x="1664280" y="2506320"/>
                <a:ext cx="474120" cy="58788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384" name="CustomShape 10"/>
              <p:cNvSpPr/>
              <p:nvPr/>
            </p:nvSpPr>
            <p:spPr>
              <a:xfrm rot="5371200">
                <a:off x="489600" y="2512800"/>
                <a:ext cx="474120" cy="58788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385" name="CustomShape 11"/>
              <p:cNvSpPr/>
              <p:nvPr/>
            </p:nvSpPr>
            <p:spPr>
              <a:xfrm rot="5371200">
                <a:off x="1955880" y="2026800"/>
                <a:ext cx="474120" cy="58608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386" name="CustomShape 12"/>
              <p:cNvSpPr/>
              <p:nvPr/>
            </p:nvSpPr>
            <p:spPr>
              <a:xfrm rot="5371200">
                <a:off x="1072440" y="2511000"/>
                <a:ext cx="474120" cy="586080"/>
              </a:xfrm>
              <a:custGeom>
                <a:avLst/>
                <a:gdLst/>
                <a:ahLst/>
                <a:cxnLst/>
                <a:rect l="l" t="t" r="r" b="b"/>
                <a:pathLst>
                  <a:path w="1031" h="1275">
                    <a:moveTo>
                      <a:pt x="0" y="638"/>
                    </a:moveTo>
                    <a:lnTo>
                      <a:pt x="1030" y="1274"/>
                    </a:lnTo>
                    <a:lnTo>
                      <a:pt x="1030" y="0"/>
                    </a:lnTo>
                    <a:lnTo>
                      <a:pt x="0" y="638"/>
                    </a:lnTo>
                  </a:path>
                </a:pathLst>
              </a:custGeom>
              <a:solidFill>
                <a:srgbClr val="8095B5"/>
              </a:solidFill>
              <a:ln>
                <a:noFill/>
              </a:ln>
            </p:spPr>
            <p:style>
              <a:lnRef idx="0">
                <a:scrgbClr r="0" g="0" b="0"/>
              </a:lnRef>
              <a:fillRef idx="0">
                <a:scrgbClr r="0" g="0" b="0"/>
              </a:fillRef>
              <a:effectRef idx="0">
                <a:scrgbClr r="0" g="0" b="0"/>
              </a:effectRef>
              <a:fontRef idx="minor"/>
            </p:style>
          </p:sp>
          <p:sp>
            <p:nvSpPr>
              <p:cNvPr id="1387" name="CustomShape 13"/>
              <p:cNvSpPr/>
              <p:nvPr/>
            </p:nvSpPr>
            <p:spPr>
              <a:xfrm rot="5371200">
                <a:off x="781200" y="2030760"/>
                <a:ext cx="474120" cy="58608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388" name="CustomShape 14"/>
              <p:cNvSpPr/>
              <p:nvPr/>
            </p:nvSpPr>
            <p:spPr>
              <a:xfrm rot="5371200">
                <a:off x="1366920" y="2030040"/>
                <a:ext cx="474120" cy="58788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389" name="CustomShape 15"/>
              <p:cNvSpPr/>
              <p:nvPr/>
            </p:nvSpPr>
            <p:spPr>
              <a:xfrm rot="5371200">
                <a:off x="1369080" y="2508840"/>
                <a:ext cx="474120" cy="58788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390" name="CustomShape 16"/>
              <p:cNvSpPr/>
              <p:nvPr/>
            </p:nvSpPr>
            <p:spPr>
              <a:xfrm rot="5371200">
                <a:off x="1661400" y="2027520"/>
                <a:ext cx="474120" cy="58788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391" name="CustomShape 17"/>
              <p:cNvSpPr/>
              <p:nvPr/>
            </p:nvSpPr>
            <p:spPr>
              <a:xfrm rot="5371200">
                <a:off x="1959840" y="2502360"/>
                <a:ext cx="474120" cy="58608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392" name="CustomShape 18"/>
              <p:cNvSpPr/>
              <p:nvPr/>
            </p:nvSpPr>
            <p:spPr>
              <a:xfrm rot="5371200">
                <a:off x="1075680" y="2027160"/>
                <a:ext cx="474120" cy="58608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grpSp>
      <p:sp>
        <p:nvSpPr>
          <p:cNvPr id="1393" name="CustomShape 19"/>
          <p:cNvSpPr/>
          <p:nvPr/>
        </p:nvSpPr>
        <p:spPr>
          <a:xfrm>
            <a:off x="1043640" y="1505160"/>
            <a:ext cx="1064520" cy="161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0000" b="1" strike="noStrike" spc="-1" dirty="0">
                <a:solidFill>
                  <a:srgbClr val="FFFFFF"/>
                </a:solidFill>
                <a:latin typeface="Montserrat Bold"/>
                <a:ea typeface="Nunito Black"/>
              </a:rPr>
              <a:t>4</a:t>
            </a:r>
            <a:endParaRPr lang="en-US" sz="10000" b="0" strike="noStrike" spc="-1" dirty="0">
              <a:latin typeface="Arial"/>
            </a:endParaRPr>
          </a:p>
        </p:txBody>
      </p:sp>
      <p:sp>
        <p:nvSpPr>
          <p:cNvPr id="1394" name="Line 20"/>
          <p:cNvSpPr/>
          <p:nvPr/>
        </p:nvSpPr>
        <p:spPr>
          <a:xfrm>
            <a:off x="4686120" y="-563040"/>
            <a:ext cx="0" cy="2206080"/>
          </a:xfrm>
          <a:prstGeom prst="line">
            <a:avLst/>
          </a:prstGeom>
          <a:ln>
            <a:solidFill>
              <a:schemeClr val="bg1"/>
            </a:solidFill>
          </a:ln>
        </p:spPr>
        <p:style>
          <a:lnRef idx="3">
            <a:schemeClr val="accent2"/>
          </a:lnRef>
          <a:fillRef idx="0">
            <a:schemeClr val="accent2"/>
          </a:fillRef>
          <a:effectRef idx="2">
            <a:schemeClr val="accent2"/>
          </a:effectRef>
          <a:fontRef idx="minor"/>
        </p:style>
      </p:sp>
      <p:sp>
        <p:nvSpPr>
          <p:cNvPr id="1395" name="CustomShape 21"/>
          <p:cNvSpPr/>
          <p:nvPr/>
        </p:nvSpPr>
        <p:spPr>
          <a:xfrm>
            <a:off x="4632840" y="1639440"/>
            <a:ext cx="105480" cy="94320"/>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p:style>
      </p:sp>
      <p:sp>
        <p:nvSpPr>
          <p:cNvPr id="1396" name="CustomShape 22"/>
          <p:cNvSpPr/>
          <p:nvPr/>
        </p:nvSpPr>
        <p:spPr>
          <a:xfrm>
            <a:off x="4412880" y="1864800"/>
            <a:ext cx="545400" cy="638280"/>
          </a:xfrm>
          <a:custGeom>
            <a:avLst/>
            <a:gdLst/>
            <a:ahLst/>
            <a:cxnLst/>
            <a:rect l="l" t="t" r="r" b="b"/>
            <a:pathLst>
              <a:path w="21600" h="21600">
                <a:moveTo>
                  <a:pt x="10800" y="0"/>
                </a:moveTo>
                <a:cubicBezTo>
                  <a:pt x="9997" y="0"/>
                  <a:pt x="9345" y="510"/>
                  <a:pt x="9345" y="1139"/>
                </a:cubicBezTo>
                <a:lnTo>
                  <a:pt x="9345" y="2411"/>
                </a:lnTo>
                <a:cubicBezTo>
                  <a:pt x="9345" y="2486"/>
                  <a:pt x="9348" y="2572"/>
                  <a:pt x="9366" y="2642"/>
                </a:cubicBezTo>
                <a:lnTo>
                  <a:pt x="1561" y="2642"/>
                </a:lnTo>
                <a:cubicBezTo>
                  <a:pt x="695" y="2642"/>
                  <a:pt x="0" y="3186"/>
                  <a:pt x="0" y="3864"/>
                </a:cubicBezTo>
                <a:lnTo>
                  <a:pt x="0" y="14284"/>
                </a:lnTo>
                <a:cubicBezTo>
                  <a:pt x="0" y="14961"/>
                  <a:pt x="695" y="15523"/>
                  <a:pt x="1561" y="15523"/>
                </a:cubicBezTo>
                <a:lnTo>
                  <a:pt x="4641" y="15523"/>
                </a:lnTo>
                <a:lnTo>
                  <a:pt x="1392" y="18545"/>
                </a:lnTo>
                <a:cubicBezTo>
                  <a:pt x="876" y="19027"/>
                  <a:pt x="967" y="19743"/>
                  <a:pt x="1582" y="20147"/>
                </a:cubicBezTo>
                <a:cubicBezTo>
                  <a:pt x="2199" y="20551"/>
                  <a:pt x="3112" y="20497"/>
                  <a:pt x="3628" y="20015"/>
                </a:cubicBezTo>
                <a:lnTo>
                  <a:pt x="8269" y="15672"/>
                </a:lnTo>
                <a:cubicBezTo>
                  <a:pt x="8322" y="15623"/>
                  <a:pt x="8376" y="15576"/>
                  <a:pt x="8416" y="15523"/>
                </a:cubicBezTo>
                <a:lnTo>
                  <a:pt x="9429" y="15523"/>
                </a:lnTo>
                <a:lnTo>
                  <a:pt x="9429" y="20461"/>
                </a:lnTo>
                <a:cubicBezTo>
                  <a:pt x="9429" y="21090"/>
                  <a:pt x="10080" y="21600"/>
                  <a:pt x="10884" y="21600"/>
                </a:cubicBezTo>
                <a:cubicBezTo>
                  <a:pt x="11687" y="21600"/>
                  <a:pt x="12340" y="21090"/>
                  <a:pt x="12340" y="20461"/>
                </a:cubicBezTo>
                <a:lnTo>
                  <a:pt x="12340" y="15523"/>
                </a:lnTo>
                <a:lnTo>
                  <a:pt x="13184" y="15523"/>
                </a:lnTo>
                <a:cubicBezTo>
                  <a:pt x="13223" y="15576"/>
                  <a:pt x="13276" y="15623"/>
                  <a:pt x="13331" y="15672"/>
                </a:cubicBezTo>
                <a:lnTo>
                  <a:pt x="17993" y="20015"/>
                </a:lnTo>
                <a:cubicBezTo>
                  <a:pt x="18509" y="20497"/>
                  <a:pt x="19424" y="20551"/>
                  <a:pt x="20039" y="20147"/>
                </a:cubicBezTo>
                <a:cubicBezTo>
                  <a:pt x="20654" y="19743"/>
                  <a:pt x="20724" y="19027"/>
                  <a:pt x="20208" y="18545"/>
                </a:cubicBezTo>
                <a:lnTo>
                  <a:pt x="16959" y="15523"/>
                </a:lnTo>
                <a:lnTo>
                  <a:pt x="20039" y="15523"/>
                </a:lnTo>
                <a:cubicBezTo>
                  <a:pt x="20905" y="15523"/>
                  <a:pt x="21600" y="14961"/>
                  <a:pt x="21600" y="14284"/>
                </a:cubicBezTo>
                <a:lnTo>
                  <a:pt x="21600" y="3864"/>
                </a:lnTo>
                <a:cubicBezTo>
                  <a:pt x="21600" y="3186"/>
                  <a:pt x="20905" y="2642"/>
                  <a:pt x="20039" y="2642"/>
                </a:cubicBezTo>
                <a:lnTo>
                  <a:pt x="12234" y="2642"/>
                </a:lnTo>
                <a:cubicBezTo>
                  <a:pt x="12252" y="2572"/>
                  <a:pt x="12255" y="2486"/>
                  <a:pt x="12255" y="2411"/>
                </a:cubicBezTo>
                <a:lnTo>
                  <a:pt x="12255" y="1139"/>
                </a:lnTo>
                <a:cubicBezTo>
                  <a:pt x="12255" y="510"/>
                  <a:pt x="11603" y="0"/>
                  <a:pt x="10800" y="0"/>
                </a:cubicBezTo>
                <a:close/>
                <a:moveTo>
                  <a:pt x="2995" y="4987"/>
                </a:moveTo>
                <a:lnTo>
                  <a:pt x="18605" y="4987"/>
                </a:lnTo>
                <a:cubicBezTo>
                  <a:pt x="18605" y="4987"/>
                  <a:pt x="18605" y="13492"/>
                  <a:pt x="18605" y="13492"/>
                </a:cubicBezTo>
                <a:lnTo>
                  <a:pt x="2995" y="13492"/>
                </a:lnTo>
                <a:lnTo>
                  <a:pt x="2995" y="4987"/>
                </a:lnTo>
                <a:close/>
                <a:moveTo>
                  <a:pt x="16980" y="5532"/>
                </a:moveTo>
                <a:cubicBezTo>
                  <a:pt x="16786" y="5504"/>
                  <a:pt x="16566" y="5535"/>
                  <a:pt x="16390" y="5631"/>
                </a:cubicBezTo>
                <a:lnTo>
                  <a:pt x="13289" y="7299"/>
                </a:lnTo>
                <a:lnTo>
                  <a:pt x="12466" y="6506"/>
                </a:lnTo>
                <a:cubicBezTo>
                  <a:pt x="12318" y="6364"/>
                  <a:pt x="12088" y="6274"/>
                  <a:pt x="11855" y="6275"/>
                </a:cubicBezTo>
                <a:cubicBezTo>
                  <a:pt x="11619" y="6275"/>
                  <a:pt x="11411" y="6362"/>
                  <a:pt x="11264" y="6506"/>
                </a:cubicBezTo>
                <a:lnTo>
                  <a:pt x="8817" y="8901"/>
                </a:lnTo>
                <a:lnTo>
                  <a:pt x="8121" y="8224"/>
                </a:lnTo>
                <a:cubicBezTo>
                  <a:pt x="7965" y="8075"/>
                  <a:pt x="7712" y="7997"/>
                  <a:pt x="7467" y="8009"/>
                </a:cubicBezTo>
                <a:cubicBezTo>
                  <a:pt x="7222" y="8019"/>
                  <a:pt x="6990" y="8112"/>
                  <a:pt x="6855" y="8273"/>
                </a:cubicBezTo>
                <a:lnTo>
                  <a:pt x="4472" y="11147"/>
                </a:lnTo>
                <a:cubicBezTo>
                  <a:pt x="4237" y="11426"/>
                  <a:pt x="4344" y="11806"/>
                  <a:pt x="4704" y="11989"/>
                </a:cubicBezTo>
                <a:cubicBezTo>
                  <a:pt x="4834" y="12056"/>
                  <a:pt x="4981" y="12088"/>
                  <a:pt x="5126" y="12088"/>
                </a:cubicBezTo>
                <a:cubicBezTo>
                  <a:pt x="5379" y="12088"/>
                  <a:pt x="5611" y="12002"/>
                  <a:pt x="5759" y="11824"/>
                </a:cubicBezTo>
                <a:lnTo>
                  <a:pt x="7594" y="9628"/>
                </a:lnTo>
                <a:lnTo>
                  <a:pt x="8227" y="10255"/>
                </a:lnTo>
                <a:cubicBezTo>
                  <a:pt x="8375" y="10397"/>
                  <a:pt x="8605" y="10471"/>
                  <a:pt x="8838" y="10470"/>
                </a:cubicBezTo>
                <a:cubicBezTo>
                  <a:pt x="9074" y="10470"/>
                  <a:pt x="9285" y="10383"/>
                  <a:pt x="9429" y="10239"/>
                </a:cubicBezTo>
                <a:lnTo>
                  <a:pt x="11876" y="7844"/>
                </a:lnTo>
                <a:lnTo>
                  <a:pt x="12551" y="8488"/>
                </a:lnTo>
                <a:cubicBezTo>
                  <a:pt x="12805" y="8732"/>
                  <a:pt x="13251" y="8782"/>
                  <a:pt x="13584" y="8604"/>
                </a:cubicBezTo>
                <a:lnTo>
                  <a:pt x="17276" y="6622"/>
                </a:lnTo>
                <a:cubicBezTo>
                  <a:pt x="17626" y="6431"/>
                  <a:pt x="17709" y="6055"/>
                  <a:pt x="17466" y="5780"/>
                </a:cubicBezTo>
                <a:cubicBezTo>
                  <a:pt x="17345" y="5642"/>
                  <a:pt x="17175" y="5560"/>
                  <a:pt x="16980" y="5532"/>
                </a:cubicBezTo>
                <a:close/>
                <a:moveTo>
                  <a:pt x="15124" y="9248"/>
                </a:moveTo>
                <a:cubicBezTo>
                  <a:pt x="14076" y="9320"/>
                  <a:pt x="13261" y="9982"/>
                  <a:pt x="13162" y="10800"/>
                </a:cubicBezTo>
                <a:lnTo>
                  <a:pt x="15124" y="10800"/>
                </a:lnTo>
                <a:lnTo>
                  <a:pt x="15124" y="9248"/>
                </a:lnTo>
                <a:close/>
                <a:moveTo>
                  <a:pt x="15525" y="9264"/>
                </a:moveTo>
                <a:lnTo>
                  <a:pt x="15525" y="11097"/>
                </a:lnTo>
                <a:lnTo>
                  <a:pt x="13162" y="11097"/>
                </a:lnTo>
                <a:cubicBezTo>
                  <a:pt x="13257" y="11976"/>
                  <a:pt x="14168" y="12666"/>
                  <a:pt x="15314" y="12666"/>
                </a:cubicBezTo>
                <a:cubicBezTo>
                  <a:pt x="16524" y="12666"/>
                  <a:pt x="17508" y="11896"/>
                  <a:pt x="17508" y="10949"/>
                </a:cubicBezTo>
                <a:cubicBezTo>
                  <a:pt x="17508" y="10056"/>
                  <a:pt x="16640" y="9344"/>
                  <a:pt x="15525" y="9264"/>
                </a:cubicBez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1397" name="CustomShape 23"/>
          <p:cNvSpPr/>
          <p:nvPr/>
        </p:nvSpPr>
        <p:spPr>
          <a:xfrm>
            <a:off x="3211200" y="2623680"/>
            <a:ext cx="4521240" cy="4602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fr-FR" sz="2400" b="1" spc="-1" dirty="0">
                <a:solidFill>
                  <a:srgbClr val="FFFFFF"/>
                </a:solidFill>
                <a:latin typeface="Calibri"/>
                <a:ea typeface="Open Sans Light"/>
              </a:rPr>
              <a:t>Conception &amp;</a:t>
            </a:r>
            <a:r>
              <a:rPr lang="fr-FR" sz="2400" b="1" strike="noStrike" spc="-1" dirty="0">
                <a:solidFill>
                  <a:srgbClr val="FFFFFF"/>
                </a:solidFill>
                <a:latin typeface="Calibri"/>
                <a:ea typeface="Open Sans Light"/>
              </a:rPr>
              <a:t> Réalisation</a:t>
            </a:r>
            <a:r>
              <a:rPr lang="en-US" sz="2400" b="1" strike="noStrike" spc="-1" dirty="0">
                <a:solidFill>
                  <a:srgbClr val="FFFFFF"/>
                </a:solidFill>
                <a:latin typeface="Calibri"/>
                <a:ea typeface="Open Sans Light"/>
              </a:rPr>
              <a:t>​</a:t>
            </a:r>
            <a:endParaRPr lang="en-US" sz="2400" b="0" strike="noStrike" spc="-1" dirty="0">
              <a:latin typeface="Arial"/>
            </a:endParaRPr>
          </a:p>
        </p:txBody>
      </p:sp>
      <p:sp>
        <p:nvSpPr>
          <p:cNvPr id="25" name="CustomShape 1">
            <a:extLst>
              <a:ext uri="{FF2B5EF4-FFF2-40B4-BE49-F238E27FC236}">
                <a16:creationId xmlns:a16="http://schemas.microsoft.com/office/drawing/2014/main" id="{B18734C0-A8FA-4E3A-8AEB-9E92451AFF58}"/>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21</a:t>
            </a:fld>
            <a:endParaRPr lang="en-US" sz="1350" b="0" strike="noStrike" spc="-1" dirty="0">
              <a:latin typeface="Arial"/>
            </a:endParaRPr>
          </a:p>
        </p:txBody>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396"/>
                                        </p:tgtEl>
                                        <p:attrNameLst>
                                          <p:attrName>style.visibility</p:attrName>
                                        </p:attrNameLst>
                                      </p:cBhvr>
                                      <p:to>
                                        <p:strVal val="visible"/>
                                      </p:to>
                                    </p:set>
                                    <p:anim calcmode="lin" valueType="num">
                                      <p:cBhvr additive="repl">
                                        <p:cTn id="7" dur="500" fill="hold"/>
                                        <p:tgtEl>
                                          <p:spTgt spid="1396"/>
                                        </p:tgtEl>
                                        <p:attrNameLst>
                                          <p:attrName>ppt_w</p:attrName>
                                        </p:attrNameLst>
                                      </p:cBhvr>
                                      <p:tavLst>
                                        <p:tav tm="0">
                                          <p:val>
                                            <p:fltVal val="0"/>
                                          </p:val>
                                        </p:tav>
                                        <p:tav tm="100000">
                                          <p:val>
                                            <p:strVal val="#ppt_w"/>
                                          </p:val>
                                        </p:tav>
                                      </p:tavLst>
                                    </p:anim>
                                    <p:anim calcmode="lin" valueType="num">
                                      <p:cBhvr additive="repl">
                                        <p:cTn id="8" dur="500" fill="hold"/>
                                        <p:tgtEl>
                                          <p:spTgt spid="13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CustomShape 2"/>
          <p:cNvSpPr/>
          <p:nvPr/>
        </p:nvSpPr>
        <p:spPr>
          <a:xfrm>
            <a:off x="-639720" y="46260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panose="020F0502020204030204" pitchFamily="34" charset="0"/>
                <a:ea typeface="DejaVu Sans"/>
                <a:cs typeface="Calibri" panose="020F0502020204030204" pitchFamily="34" charset="0"/>
              </a:rPr>
              <a:t>Sprint 1</a:t>
            </a:r>
            <a:endParaRPr lang="en-US" sz="1800" b="0" strike="noStrike" spc="-1" dirty="0">
              <a:latin typeface="Calibri" panose="020F0502020204030204" pitchFamily="34" charset="0"/>
              <a:cs typeface="Calibri" panose="020F0502020204030204" pitchFamily="34" charset="0"/>
            </a:endParaRPr>
          </a:p>
        </p:txBody>
      </p:sp>
      <p:sp>
        <p:nvSpPr>
          <p:cNvPr id="2" name="CustomShape 8">
            <a:extLst>
              <a:ext uri="{FF2B5EF4-FFF2-40B4-BE49-F238E27FC236}">
                <a16:creationId xmlns:a16="http://schemas.microsoft.com/office/drawing/2014/main" id="{76CDC76E-5913-42EC-B0D7-CA35F2F188E9}"/>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panose="020F0502020204030204" pitchFamily="34" charset="0"/>
                <a:cs typeface="Calibri" panose="020F0502020204030204" pitchFamily="34" charset="0"/>
              </a:rPr>
              <a:t>INTRODUCTION .</a:t>
            </a:r>
            <a:r>
              <a:rPr lang="fr-FR" sz="1150" b="1" spc="-1" dirty="0">
                <a:solidFill>
                  <a:srgbClr val="E41202"/>
                </a:solidFill>
                <a:latin typeface="Calibri" panose="020F0502020204030204" pitchFamily="34" charset="0"/>
                <a:cs typeface="Calibri" panose="020F0502020204030204" pitchFamily="34" charset="0"/>
              </a:rPr>
              <a:t> </a:t>
            </a:r>
            <a:r>
              <a:rPr lang="fr-FR" sz="1150" b="1" spc="-1" dirty="0">
                <a:solidFill>
                  <a:srgbClr val="999999"/>
                </a:solidFill>
                <a:latin typeface="Calibri" panose="020F0502020204030204" pitchFamily="34" charset="0"/>
                <a:cs typeface="Calibri" panose="020F0502020204030204" pitchFamily="34" charset="0"/>
              </a:rPr>
              <a:t>PROBLEMATIQUE &amp; SOLUTION . ANALYSE DES BESOINS</a:t>
            </a:r>
            <a:r>
              <a:rPr lang="en-US" sz="1150" b="1" spc="-1" dirty="0">
                <a:solidFill>
                  <a:srgbClr val="999999"/>
                </a:solidFill>
                <a:latin typeface="Calibri" panose="020F0502020204030204" pitchFamily="34" charset="0"/>
                <a:cs typeface="Calibri" panose="020F0502020204030204" pitchFamily="34" charset="0"/>
              </a:rPr>
              <a:t> </a:t>
            </a:r>
            <a:r>
              <a:rPr lang="fr-FR" sz="1150" b="1" spc="-1" dirty="0">
                <a:solidFill>
                  <a:srgbClr val="999999"/>
                </a:solidFill>
                <a:latin typeface="Calibri" panose="020F0502020204030204" pitchFamily="34" charset="0"/>
                <a:cs typeface="Calibri" panose="020F0502020204030204" pitchFamily="34" charset="0"/>
              </a:rPr>
              <a:t>.</a:t>
            </a:r>
            <a:r>
              <a:rPr lang="fr-FR" sz="1150" b="1" strike="noStrike" spc="-1" dirty="0">
                <a:solidFill>
                  <a:srgbClr val="999999"/>
                </a:solidFill>
                <a:latin typeface="Calibri" panose="020F0502020204030204" pitchFamily="34" charset="0"/>
                <a:ea typeface="DejaVu Sans"/>
                <a:cs typeface="Calibri" panose="020F0502020204030204" pitchFamily="34" charset="0"/>
              </a:rPr>
              <a:t> </a:t>
            </a:r>
            <a:r>
              <a:rPr lang="fr-FR" sz="1150" b="1" spc="-1" dirty="0">
                <a:solidFill>
                  <a:srgbClr val="FF0000"/>
                </a:solidFill>
                <a:latin typeface="Calibri" panose="020F0502020204030204" pitchFamily="34" charset="0"/>
                <a:cs typeface="Calibri" panose="020F0502020204030204" pitchFamily="34" charset="0"/>
              </a:rPr>
              <a:t>CONCEPTION &amp; RÉALISATION </a:t>
            </a:r>
            <a:r>
              <a:rPr lang="fr-FR" sz="1150" b="1" strike="noStrike" spc="-1" dirty="0">
                <a:solidFill>
                  <a:srgbClr val="999999"/>
                </a:solidFill>
                <a:latin typeface="Calibri" panose="020F0502020204030204" pitchFamily="34" charset="0"/>
                <a:ea typeface="DejaVu Sans"/>
                <a:cs typeface="Calibri" panose="020F0502020204030204" pitchFamily="34" charset="0"/>
              </a:rPr>
              <a:t>.</a:t>
            </a:r>
            <a:r>
              <a:rPr lang="fr-FR" sz="1150" b="1" spc="-1" dirty="0">
                <a:solidFill>
                  <a:srgbClr val="999999"/>
                </a:solidFill>
                <a:latin typeface="Calibri" panose="020F0502020204030204" pitchFamily="34" charset="0"/>
                <a:ea typeface="DejaVu Sans"/>
                <a:cs typeface="Calibri" panose="020F0502020204030204" pitchFamily="34" charset="0"/>
              </a:rPr>
              <a:t> </a:t>
            </a:r>
            <a:r>
              <a:rPr lang="fr-FR" sz="1150" b="1" strike="noStrike" spc="-1" dirty="0">
                <a:solidFill>
                  <a:srgbClr val="999999"/>
                </a:solidFill>
                <a:latin typeface="Calibri" panose="020F0502020204030204" pitchFamily="34" charset="0"/>
                <a:ea typeface="DejaVu Sans"/>
                <a:cs typeface="Calibri" panose="020F0502020204030204" pitchFamily="34" charset="0"/>
              </a:rPr>
              <a:t> CONCLUSION &amp; PERSPECTIVES</a:t>
            </a:r>
            <a:endParaRPr lang="en-US" sz="1150" b="0" strike="noStrike" spc="-1" dirty="0">
              <a:latin typeface="Calibri" panose="020F0502020204030204" pitchFamily="34" charset="0"/>
              <a:cs typeface="Calibri" panose="020F0502020204030204" pitchFamily="34" charset="0"/>
            </a:endParaRPr>
          </a:p>
        </p:txBody>
      </p:sp>
      <p:pic>
        <p:nvPicPr>
          <p:cNvPr id="69" name="Image 68">
            <a:extLst>
              <a:ext uri="{FF2B5EF4-FFF2-40B4-BE49-F238E27FC236}">
                <a16:creationId xmlns:a16="http://schemas.microsoft.com/office/drawing/2014/main" id="{F152A8A4-B25D-41AF-8CEE-9CC37FF6A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94" y="900646"/>
            <a:ext cx="850225" cy="774057"/>
          </a:xfrm>
          <a:prstGeom prst="rect">
            <a:avLst/>
          </a:prstGeom>
        </p:spPr>
      </p:pic>
      <p:sp>
        <p:nvSpPr>
          <p:cNvPr id="70" name="Rectangle 69">
            <a:extLst>
              <a:ext uri="{FF2B5EF4-FFF2-40B4-BE49-F238E27FC236}">
                <a16:creationId xmlns:a16="http://schemas.microsoft.com/office/drawing/2014/main" id="{F6C60C4D-085C-4D0C-BEC4-AAE85D95D9D7}"/>
              </a:ext>
            </a:extLst>
          </p:cNvPr>
          <p:cNvSpPr/>
          <p:nvPr/>
        </p:nvSpPr>
        <p:spPr>
          <a:xfrm>
            <a:off x="144407" y="1806116"/>
            <a:ext cx="1266026" cy="338554"/>
          </a:xfrm>
          <a:prstGeom prst="rect">
            <a:avLst/>
          </a:prstGeom>
        </p:spPr>
        <p:txBody>
          <a:bodyPr wrap="square">
            <a:spAutoFit/>
          </a:bodyPr>
          <a:lstStyle/>
          <a:p>
            <a:r>
              <a:rPr lang="fr-FR" sz="1600" b="1" dirty="0">
                <a:solidFill>
                  <a:schemeClr val="tx1">
                    <a:lumMod val="65000"/>
                    <a:lumOff val="35000"/>
                  </a:schemeClr>
                </a:solidFill>
                <a:latin typeface="Calibri" panose="020F0502020204030204" pitchFamily="34" charset="0"/>
                <a:cs typeface="Calibri" panose="020F0502020204030204" pitchFamily="34" charset="0"/>
              </a:rPr>
              <a:t>Technicien</a:t>
            </a:r>
          </a:p>
        </p:txBody>
      </p:sp>
      <p:sp>
        <p:nvSpPr>
          <p:cNvPr id="79" name="Espace réservé du numéro de diapositive 173">
            <a:extLst>
              <a:ext uri="{FF2B5EF4-FFF2-40B4-BE49-F238E27FC236}">
                <a16:creationId xmlns:a16="http://schemas.microsoft.com/office/drawing/2014/main" id="{A1C0CFEE-B594-4278-8341-80C0CB345BA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mtClean="0">
                <a:latin typeface="Calibri" panose="020F0502020204030204" pitchFamily="34" charset="0"/>
                <a:cs typeface="Calibri" panose="020F0502020204030204" pitchFamily="34" charset="0"/>
              </a:rPr>
              <a:pPr/>
              <a:t>22</a:t>
            </a:fld>
            <a:endParaRPr lang="en-US" dirty="0">
              <a:latin typeface="Calibri" panose="020F0502020204030204" pitchFamily="34" charset="0"/>
              <a:cs typeface="Calibri" panose="020F0502020204030204" pitchFamily="34" charset="0"/>
            </a:endParaRPr>
          </a:p>
        </p:txBody>
      </p:sp>
      <p:sp>
        <p:nvSpPr>
          <p:cNvPr id="109" name="Line 12">
            <a:extLst>
              <a:ext uri="{FF2B5EF4-FFF2-40B4-BE49-F238E27FC236}">
                <a16:creationId xmlns:a16="http://schemas.microsoft.com/office/drawing/2014/main" id="{5D8F917F-7ED6-48A6-90CC-404AD3EA3BA0}"/>
              </a:ext>
            </a:extLst>
          </p:cNvPr>
          <p:cNvSpPr/>
          <p:nvPr/>
        </p:nvSpPr>
        <p:spPr>
          <a:xfrm flipH="1">
            <a:off x="1271888" y="908328"/>
            <a:ext cx="1979632" cy="399200"/>
          </a:xfrm>
          <a:prstGeom prst="line">
            <a:avLst/>
          </a:prstGeom>
          <a:ln/>
        </p:spPr>
        <p:style>
          <a:lnRef idx="2">
            <a:schemeClr val="accent1"/>
          </a:lnRef>
          <a:fillRef idx="0">
            <a:schemeClr val="accent1"/>
          </a:fillRef>
          <a:effectRef idx="1">
            <a:schemeClr val="accent1"/>
          </a:effectRef>
          <a:fontRef idx="minor"/>
        </p:style>
      </p:sp>
      <p:sp>
        <p:nvSpPr>
          <p:cNvPr id="111" name="CustomShape 19">
            <a:extLst>
              <a:ext uri="{FF2B5EF4-FFF2-40B4-BE49-F238E27FC236}">
                <a16:creationId xmlns:a16="http://schemas.microsoft.com/office/drawing/2014/main" id="{A61690A8-1AD7-47E3-B271-59A6D9EC9775}"/>
              </a:ext>
            </a:extLst>
          </p:cNvPr>
          <p:cNvSpPr/>
          <p:nvPr/>
        </p:nvSpPr>
        <p:spPr>
          <a:xfrm>
            <a:off x="3251520" y="609700"/>
            <a:ext cx="2547000" cy="429167"/>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Gérer le Réclamation</a:t>
            </a:r>
            <a:endParaRPr lang="en-US" sz="1400" b="0" strike="noStrike" spc="-1" dirty="0">
              <a:latin typeface="Calibri" panose="020F0502020204030204" pitchFamily="34" charset="0"/>
              <a:cs typeface="Calibri" panose="020F0502020204030204" pitchFamily="34" charset="0"/>
            </a:endParaRPr>
          </a:p>
        </p:txBody>
      </p:sp>
      <p:sp>
        <p:nvSpPr>
          <p:cNvPr id="112" name="CustomShape 27">
            <a:extLst>
              <a:ext uri="{FF2B5EF4-FFF2-40B4-BE49-F238E27FC236}">
                <a16:creationId xmlns:a16="http://schemas.microsoft.com/office/drawing/2014/main" id="{C2897738-2A2A-43B8-833F-2AB3B771DFAF}"/>
              </a:ext>
            </a:extLst>
          </p:cNvPr>
          <p:cNvSpPr/>
          <p:nvPr/>
        </p:nvSpPr>
        <p:spPr>
          <a:xfrm>
            <a:off x="3420455" y="1893099"/>
            <a:ext cx="2472026" cy="513021"/>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Consulter la liste de réclamation</a:t>
            </a:r>
            <a:endParaRPr lang="en-US" sz="1400" b="0" strike="noStrike" spc="-1" dirty="0">
              <a:latin typeface="Calibri" panose="020F0502020204030204" pitchFamily="34" charset="0"/>
              <a:cs typeface="Calibri" panose="020F0502020204030204" pitchFamily="34" charset="0"/>
            </a:endParaRPr>
          </a:p>
        </p:txBody>
      </p:sp>
      <p:sp>
        <p:nvSpPr>
          <p:cNvPr id="113" name="CustomShape 28">
            <a:extLst>
              <a:ext uri="{FF2B5EF4-FFF2-40B4-BE49-F238E27FC236}">
                <a16:creationId xmlns:a16="http://schemas.microsoft.com/office/drawing/2014/main" id="{B8F5FCBB-5B17-4833-8743-6CAD0889DF32}"/>
              </a:ext>
            </a:extLst>
          </p:cNvPr>
          <p:cNvSpPr/>
          <p:nvPr/>
        </p:nvSpPr>
        <p:spPr>
          <a:xfrm>
            <a:off x="3345480" y="1185455"/>
            <a:ext cx="2547001" cy="513021"/>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Gérer les </a:t>
            </a:r>
            <a:r>
              <a:rPr lang="fr-FR" sz="1400" b="1" strike="noStrike" spc="-1" dirty="0" err="1">
                <a:solidFill>
                  <a:srgbClr val="232C34"/>
                </a:solidFill>
                <a:latin typeface="Calibri" panose="020F0502020204030204" pitchFamily="34" charset="0"/>
                <a:ea typeface="DejaVu Sans"/>
                <a:cs typeface="Calibri" panose="020F0502020204030204" pitchFamily="34" charset="0"/>
              </a:rPr>
              <a:t>status</a:t>
            </a:r>
            <a:r>
              <a:rPr lang="fr-FR" sz="1400" b="1" strike="noStrike" spc="-1" dirty="0">
                <a:solidFill>
                  <a:srgbClr val="232C34"/>
                </a:solidFill>
                <a:latin typeface="Calibri" panose="020F0502020204030204" pitchFamily="34" charset="0"/>
                <a:ea typeface="DejaVu Sans"/>
                <a:cs typeface="Calibri" panose="020F0502020204030204" pitchFamily="34" charset="0"/>
              </a:rPr>
              <a:t> de réclamation </a:t>
            </a:r>
            <a:endParaRPr lang="en-US" sz="1400" b="0" strike="noStrike" spc="-1" dirty="0">
              <a:latin typeface="Calibri" panose="020F0502020204030204" pitchFamily="34" charset="0"/>
              <a:cs typeface="Calibri" panose="020F0502020204030204" pitchFamily="34" charset="0"/>
            </a:endParaRPr>
          </a:p>
        </p:txBody>
      </p:sp>
      <p:sp>
        <p:nvSpPr>
          <p:cNvPr id="114" name="Line 45">
            <a:extLst>
              <a:ext uri="{FF2B5EF4-FFF2-40B4-BE49-F238E27FC236}">
                <a16:creationId xmlns:a16="http://schemas.microsoft.com/office/drawing/2014/main" id="{26472650-CE26-45EF-B0B2-E795539A5618}"/>
              </a:ext>
            </a:extLst>
          </p:cNvPr>
          <p:cNvSpPr/>
          <p:nvPr/>
        </p:nvSpPr>
        <p:spPr>
          <a:xfrm>
            <a:off x="1271888" y="1326419"/>
            <a:ext cx="2148566" cy="829985"/>
          </a:xfrm>
          <a:prstGeom prst="line">
            <a:avLst/>
          </a:prstGeom>
          <a:ln/>
        </p:spPr>
        <p:style>
          <a:lnRef idx="2">
            <a:schemeClr val="accent1"/>
          </a:lnRef>
          <a:fillRef idx="0">
            <a:schemeClr val="accent1"/>
          </a:fillRef>
          <a:effectRef idx="1">
            <a:schemeClr val="accent1"/>
          </a:effectRef>
          <a:fontRef idx="minor"/>
        </p:style>
      </p:sp>
      <p:sp>
        <p:nvSpPr>
          <p:cNvPr id="115" name="Line 46">
            <a:extLst>
              <a:ext uri="{FF2B5EF4-FFF2-40B4-BE49-F238E27FC236}">
                <a16:creationId xmlns:a16="http://schemas.microsoft.com/office/drawing/2014/main" id="{2988200B-DCF6-46C7-80EA-0F0170D20ED8}"/>
              </a:ext>
            </a:extLst>
          </p:cNvPr>
          <p:cNvSpPr/>
          <p:nvPr/>
        </p:nvSpPr>
        <p:spPr>
          <a:xfrm flipH="1" flipV="1">
            <a:off x="1250916" y="1343660"/>
            <a:ext cx="2094564" cy="113258"/>
          </a:xfrm>
          <a:prstGeom prst="line">
            <a:avLst/>
          </a:prstGeom>
          <a:ln/>
        </p:spPr>
        <p:style>
          <a:lnRef idx="2">
            <a:schemeClr val="accent1"/>
          </a:lnRef>
          <a:fillRef idx="0">
            <a:schemeClr val="accent1"/>
          </a:fillRef>
          <a:effectRef idx="1">
            <a:schemeClr val="accent1"/>
          </a:effectRef>
          <a:fontRef idx="minor"/>
        </p:style>
      </p:sp>
      <p:sp>
        <p:nvSpPr>
          <p:cNvPr id="116" name="CustomShape 27">
            <a:extLst>
              <a:ext uri="{FF2B5EF4-FFF2-40B4-BE49-F238E27FC236}">
                <a16:creationId xmlns:a16="http://schemas.microsoft.com/office/drawing/2014/main" id="{BFF19971-16BA-4A52-9E25-E01B3DD9DBFA}"/>
              </a:ext>
            </a:extLst>
          </p:cNvPr>
          <p:cNvSpPr/>
          <p:nvPr/>
        </p:nvSpPr>
        <p:spPr>
          <a:xfrm>
            <a:off x="3484173" y="3319347"/>
            <a:ext cx="2472027" cy="513021"/>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Envoyer une réclamation</a:t>
            </a:r>
            <a:endParaRPr lang="en-US" sz="1400" b="0" strike="noStrike" spc="-1" dirty="0">
              <a:latin typeface="Calibri" panose="020F0502020204030204" pitchFamily="34" charset="0"/>
              <a:cs typeface="Calibri" panose="020F0502020204030204" pitchFamily="34" charset="0"/>
            </a:endParaRPr>
          </a:p>
        </p:txBody>
      </p:sp>
      <p:sp>
        <p:nvSpPr>
          <p:cNvPr id="119" name="CustomShape 3">
            <a:extLst>
              <a:ext uri="{FF2B5EF4-FFF2-40B4-BE49-F238E27FC236}">
                <a16:creationId xmlns:a16="http://schemas.microsoft.com/office/drawing/2014/main" id="{A6C601AA-2909-46C9-8541-1A797092F4D4}"/>
              </a:ext>
            </a:extLst>
          </p:cNvPr>
          <p:cNvSpPr/>
          <p:nvPr/>
        </p:nvSpPr>
        <p:spPr>
          <a:xfrm>
            <a:off x="1981980" y="355232"/>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fr-FR" sz="1350" b="0" i="0" u="none" strike="noStrike" baseline="0" dirty="0">
                <a:solidFill>
                  <a:srgbClr val="FF0000"/>
                </a:solidFill>
                <a:latin typeface="Calibri" panose="020F0502020204030204" pitchFamily="34" charset="0"/>
                <a:cs typeface="Calibri" panose="020F0502020204030204" pitchFamily="34" charset="0"/>
              </a:rPr>
              <a:t>Diagramme de cas d’utilisation du premier sprint</a:t>
            </a:r>
            <a:endParaRPr lang="fr-FR" sz="1350" b="0" strike="noStrike" spc="-1" dirty="0">
              <a:solidFill>
                <a:srgbClr val="FF0000"/>
              </a:solidFill>
              <a:latin typeface="Calibri" panose="020F0502020204030204" pitchFamily="34" charset="0"/>
              <a:cs typeface="Calibri" panose="020F0502020204030204" pitchFamily="34" charset="0"/>
            </a:endParaRPr>
          </a:p>
        </p:txBody>
      </p:sp>
      <p:pic>
        <p:nvPicPr>
          <p:cNvPr id="17" name="Picture 43">
            <a:extLst>
              <a:ext uri="{FF2B5EF4-FFF2-40B4-BE49-F238E27FC236}">
                <a16:creationId xmlns:a16="http://schemas.microsoft.com/office/drawing/2014/main" id="{62A39870-B927-492A-AA95-1501E5529FA7}"/>
              </a:ext>
            </a:extLst>
          </p:cNvPr>
          <p:cNvPicPr/>
          <p:nvPr/>
        </p:nvPicPr>
        <p:blipFill>
          <a:blip r:embed="rId4"/>
          <a:stretch/>
        </p:blipFill>
        <p:spPr>
          <a:xfrm>
            <a:off x="391148" y="4019091"/>
            <a:ext cx="572040" cy="572040"/>
          </a:xfrm>
          <a:prstGeom prst="rect">
            <a:avLst/>
          </a:prstGeom>
          <a:ln>
            <a:noFill/>
          </a:ln>
        </p:spPr>
      </p:pic>
      <p:pic>
        <p:nvPicPr>
          <p:cNvPr id="18" name="Picture 42">
            <a:extLst>
              <a:ext uri="{FF2B5EF4-FFF2-40B4-BE49-F238E27FC236}">
                <a16:creationId xmlns:a16="http://schemas.microsoft.com/office/drawing/2014/main" id="{9573677E-F9D0-40F7-905C-E0E410408659}"/>
              </a:ext>
            </a:extLst>
          </p:cNvPr>
          <p:cNvPicPr/>
          <p:nvPr/>
        </p:nvPicPr>
        <p:blipFill>
          <a:blip r:embed="rId5"/>
          <a:stretch/>
        </p:blipFill>
        <p:spPr>
          <a:xfrm>
            <a:off x="403928" y="3045118"/>
            <a:ext cx="546480" cy="589680"/>
          </a:xfrm>
          <a:prstGeom prst="rect">
            <a:avLst/>
          </a:prstGeom>
          <a:ln>
            <a:noFill/>
          </a:ln>
        </p:spPr>
      </p:pic>
      <p:sp>
        <p:nvSpPr>
          <p:cNvPr id="19" name="Rectangle 18">
            <a:extLst>
              <a:ext uri="{FF2B5EF4-FFF2-40B4-BE49-F238E27FC236}">
                <a16:creationId xmlns:a16="http://schemas.microsoft.com/office/drawing/2014/main" id="{2B929C16-B5EF-4022-B4AF-90542E280268}"/>
              </a:ext>
            </a:extLst>
          </p:cNvPr>
          <p:cNvSpPr/>
          <p:nvPr/>
        </p:nvSpPr>
        <p:spPr>
          <a:xfrm>
            <a:off x="139547" y="3642315"/>
            <a:ext cx="1266026" cy="338554"/>
          </a:xfrm>
          <a:prstGeom prst="rect">
            <a:avLst/>
          </a:prstGeom>
        </p:spPr>
        <p:txBody>
          <a:bodyPr wrap="square">
            <a:spAutoFit/>
          </a:bodyPr>
          <a:lstStyle/>
          <a:p>
            <a:r>
              <a:rPr lang="fr-FR" sz="1600" b="1" dirty="0">
                <a:solidFill>
                  <a:schemeClr val="tx1">
                    <a:lumMod val="65000"/>
                    <a:lumOff val="35000"/>
                  </a:schemeClr>
                </a:solidFill>
                <a:latin typeface="Calibri" panose="020F0502020204030204" pitchFamily="34" charset="0"/>
                <a:cs typeface="Calibri" panose="020F0502020204030204" pitchFamily="34" charset="0"/>
              </a:rPr>
              <a:t>Responsable</a:t>
            </a:r>
          </a:p>
        </p:txBody>
      </p:sp>
      <p:sp>
        <p:nvSpPr>
          <p:cNvPr id="20" name="Rectangle 19">
            <a:extLst>
              <a:ext uri="{FF2B5EF4-FFF2-40B4-BE49-F238E27FC236}">
                <a16:creationId xmlns:a16="http://schemas.microsoft.com/office/drawing/2014/main" id="{2A373E8F-F529-4FB2-9B88-B6C1AC749305}"/>
              </a:ext>
            </a:extLst>
          </p:cNvPr>
          <p:cNvSpPr/>
          <p:nvPr/>
        </p:nvSpPr>
        <p:spPr>
          <a:xfrm>
            <a:off x="237394" y="4629353"/>
            <a:ext cx="1266026" cy="338554"/>
          </a:xfrm>
          <a:prstGeom prst="rect">
            <a:avLst/>
          </a:prstGeom>
        </p:spPr>
        <p:txBody>
          <a:bodyPr wrap="square">
            <a:spAutoFit/>
          </a:bodyPr>
          <a:lstStyle/>
          <a:p>
            <a:r>
              <a:rPr lang="fr-FR" sz="1600" b="1" dirty="0">
                <a:solidFill>
                  <a:schemeClr val="tx1">
                    <a:lumMod val="65000"/>
                    <a:lumOff val="35000"/>
                  </a:schemeClr>
                </a:solidFill>
                <a:latin typeface="Calibri" panose="020F0502020204030204" pitchFamily="34" charset="0"/>
                <a:cs typeface="Calibri" panose="020F0502020204030204" pitchFamily="34" charset="0"/>
              </a:rPr>
              <a:t>Etudiant</a:t>
            </a:r>
          </a:p>
        </p:txBody>
      </p:sp>
      <p:sp>
        <p:nvSpPr>
          <p:cNvPr id="21" name="CustomShape 26">
            <a:extLst>
              <a:ext uri="{FF2B5EF4-FFF2-40B4-BE49-F238E27FC236}">
                <a16:creationId xmlns:a16="http://schemas.microsoft.com/office/drawing/2014/main" id="{C7AC1F59-1931-424B-99B0-75059DB4EC7E}"/>
              </a:ext>
            </a:extLst>
          </p:cNvPr>
          <p:cNvSpPr/>
          <p:nvPr/>
        </p:nvSpPr>
        <p:spPr>
          <a:xfrm flipV="1">
            <a:off x="636491" y="2078401"/>
            <a:ext cx="9720" cy="841680"/>
          </a:xfrm>
          <a:custGeom>
            <a:avLst/>
            <a:gdLst/>
            <a:ahLst/>
            <a:cxnLst/>
            <a:rect l="l" t="t" r="r" b="b"/>
            <a:pathLst>
              <a:path w="21600" h="21600">
                <a:moveTo>
                  <a:pt x="0" y="0"/>
                </a:moveTo>
                <a:lnTo>
                  <a:pt x="21600" y="21600"/>
                </a:lnTo>
              </a:path>
            </a:pathLst>
          </a:custGeom>
          <a:noFill/>
          <a:ln w="130320">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2" name="Line 12">
            <a:extLst>
              <a:ext uri="{FF2B5EF4-FFF2-40B4-BE49-F238E27FC236}">
                <a16:creationId xmlns:a16="http://schemas.microsoft.com/office/drawing/2014/main" id="{0EC2FCAF-8251-4E2C-8BD8-55FB65290822}"/>
              </a:ext>
            </a:extLst>
          </p:cNvPr>
          <p:cNvSpPr/>
          <p:nvPr/>
        </p:nvSpPr>
        <p:spPr>
          <a:xfrm flipH="1">
            <a:off x="963188" y="3594620"/>
            <a:ext cx="2544378" cy="760719"/>
          </a:xfrm>
          <a:prstGeom prst="line">
            <a:avLst/>
          </a:prstGeom>
          <a:ln/>
        </p:spPr>
        <p:style>
          <a:lnRef idx="2">
            <a:schemeClr val="accent1"/>
          </a:lnRef>
          <a:fillRef idx="0">
            <a:schemeClr val="accent1"/>
          </a:fillRef>
          <a:effectRef idx="1">
            <a:schemeClr val="accent1"/>
          </a:effectRef>
          <a:fontRef idx="minor"/>
        </p:style>
      </p:sp>
      <p:sp>
        <p:nvSpPr>
          <p:cNvPr id="23" name="Line 12">
            <a:extLst>
              <a:ext uri="{FF2B5EF4-FFF2-40B4-BE49-F238E27FC236}">
                <a16:creationId xmlns:a16="http://schemas.microsoft.com/office/drawing/2014/main" id="{089ED7CD-D0F6-416B-9738-3BD42EE759DB}"/>
              </a:ext>
            </a:extLst>
          </p:cNvPr>
          <p:cNvSpPr/>
          <p:nvPr/>
        </p:nvSpPr>
        <p:spPr>
          <a:xfrm flipH="1">
            <a:off x="975967" y="4265381"/>
            <a:ext cx="2549725" cy="89958"/>
          </a:xfrm>
          <a:prstGeom prst="line">
            <a:avLst/>
          </a:prstGeom>
          <a:ln/>
        </p:spPr>
        <p:style>
          <a:lnRef idx="2">
            <a:schemeClr val="accent1"/>
          </a:lnRef>
          <a:fillRef idx="0">
            <a:schemeClr val="accent1"/>
          </a:fillRef>
          <a:effectRef idx="1">
            <a:schemeClr val="accent1"/>
          </a:effectRef>
          <a:fontRef idx="minor"/>
        </p:style>
      </p:sp>
      <p:sp>
        <p:nvSpPr>
          <p:cNvPr id="24" name="CustomShape 27">
            <a:extLst>
              <a:ext uri="{FF2B5EF4-FFF2-40B4-BE49-F238E27FC236}">
                <a16:creationId xmlns:a16="http://schemas.microsoft.com/office/drawing/2014/main" id="{EB6FDB68-3FB2-408F-A90C-A5CE19F9BAEE}"/>
              </a:ext>
            </a:extLst>
          </p:cNvPr>
          <p:cNvSpPr/>
          <p:nvPr/>
        </p:nvSpPr>
        <p:spPr>
          <a:xfrm>
            <a:off x="3520346" y="3974979"/>
            <a:ext cx="2472027" cy="513021"/>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Consulter la liste de </a:t>
            </a:r>
            <a:r>
              <a:rPr lang="fr-FR" sz="1400" b="1" strike="noStrike" spc="-1" dirty="0" err="1">
                <a:solidFill>
                  <a:srgbClr val="232C34"/>
                </a:solidFill>
                <a:latin typeface="Calibri" panose="020F0502020204030204" pitchFamily="34" charset="0"/>
                <a:ea typeface="DejaVu Sans"/>
                <a:cs typeface="Calibri" panose="020F0502020204030204" pitchFamily="34" charset="0"/>
              </a:rPr>
              <a:t>dashboard</a:t>
            </a:r>
            <a:endParaRPr lang="en-US" sz="1400" b="0" strike="noStrike" spc="-1" dirty="0">
              <a:latin typeface="Calibri" panose="020F0502020204030204" pitchFamily="34" charset="0"/>
              <a:cs typeface="Calibri" panose="020F0502020204030204" pitchFamily="34" charset="0"/>
            </a:endParaRPr>
          </a:p>
        </p:txBody>
      </p:sp>
      <p:sp>
        <p:nvSpPr>
          <p:cNvPr id="25" name="CustomShape 27">
            <a:extLst>
              <a:ext uri="{FF2B5EF4-FFF2-40B4-BE49-F238E27FC236}">
                <a16:creationId xmlns:a16="http://schemas.microsoft.com/office/drawing/2014/main" id="{E46BC588-6FF3-4649-B25E-0CBEE2AF1E32}"/>
              </a:ext>
            </a:extLst>
          </p:cNvPr>
          <p:cNvSpPr/>
          <p:nvPr/>
        </p:nvSpPr>
        <p:spPr>
          <a:xfrm>
            <a:off x="3491167" y="2604523"/>
            <a:ext cx="2472026" cy="513021"/>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Consulter la notification</a:t>
            </a:r>
            <a:endParaRPr lang="en-US" sz="1400" b="0" strike="noStrike" spc="-1" dirty="0">
              <a:latin typeface="Calibri" panose="020F0502020204030204" pitchFamily="34" charset="0"/>
              <a:cs typeface="Calibri" panose="020F0502020204030204" pitchFamily="34" charset="0"/>
            </a:endParaRPr>
          </a:p>
        </p:txBody>
      </p:sp>
      <p:sp>
        <p:nvSpPr>
          <p:cNvPr id="26" name="Line 45">
            <a:extLst>
              <a:ext uri="{FF2B5EF4-FFF2-40B4-BE49-F238E27FC236}">
                <a16:creationId xmlns:a16="http://schemas.microsoft.com/office/drawing/2014/main" id="{5BACE400-9D7A-4F4B-A035-BD9689D72DDE}"/>
              </a:ext>
            </a:extLst>
          </p:cNvPr>
          <p:cNvSpPr/>
          <p:nvPr/>
        </p:nvSpPr>
        <p:spPr>
          <a:xfrm>
            <a:off x="1301047" y="1342303"/>
            <a:ext cx="2190120" cy="1499318"/>
          </a:xfrm>
          <a:prstGeom prst="line">
            <a:avLst/>
          </a:prstGeom>
          <a:ln/>
        </p:spPr>
        <p:style>
          <a:lnRef idx="2">
            <a:schemeClr val="accent1"/>
          </a:lnRef>
          <a:fillRef idx="0">
            <a:schemeClr val="accent1"/>
          </a:fillRef>
          <a:effectRef idx="1">
            <a:schemeClr val="accent1"/>
          </a:effectRef>
          <a:fontRef idx="minor"/>
        </p:style>
      </p:sp>
      <p:sp>
        <p:nvSpPr>
          <p:cNvPr id="27" name="CustomShape 27">
            <a:extLst>
              <a:ext uri="{FF2B5EF4-FFF2-40B4-BE49-F238E27FC236}">
                <a16:creationId xmlns:a16="http://schemas.microsoft.com/office/drawing/2014/main" id="{1BF511E5-8814-4745-8170-2E7112E245A9}"/>
              </a:ext>
            </a:extLst>
          </p:cNvPr>
          <p:cNvSpPr/>
          <p:nvPr/>
        </p:nvSpPr>
        <p:spPr>
          <a:xfrm>
            <a:off x="3520347" y="4629353"/>
            <a:ext cx="2472026" cy="513021"/>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Consulter la notification</a:t>
            </a:r>
            <a:endParaRPr lang="en-US" sz="1400" b="0" strike="noStrike" spc="-1" dirty="0">
              <a:latin typeface="Calibri" panose="020F0502020204030204" pitchFamily="34" charset="0"/>
              <a:cs typeface="Calibri" panose="020F0502020204030204" pitchFamily="34" charset="0"/>
            </a:endParaRPr>
          </a:p>
        </p:txBody>
      </p:sp>
      <p:sp>
        <p:nvSpPr>
          <p:cNvPr id="28" name="Line 12">
            <a:extLst>
              <a:ext uri="{FF2B5EF4-FFF2-40B4-BE49-F238E27FC236}">
                <a16:creationId xmlns:a16="http://schemas.microsoft.com/office/drawing/2014/main" id="{6CF60EB5-6305-458F-91A0-6D759ED55C63}"/>
              </a:ext>
            </a:extLst>
          </p:cNvPr>
          <p:cNvSpPr/>
          <p:nvPr/>
        </p:nvSpPr>
        <p:spPr>
          <a:xfrm flipH="1" flipV="1">
            <a:off x="970619" y="4362855"/>
            <a:ext cx="2549726" cy="483435"/>
          </a:xfrm>
          <a:prstGeom prst="line">
            <a:avLst/>
          </a:prstGeom>
          <a:ln/>
        </p:spPr>
        <p:style>
          <a:lnRef idx="2">
            <a:schemeClr val="accent1"/>
          </a:lnRef>
          <a:fillRef idx="0">
            <a:schemeClr val="accent1"/>
          </a:fillRef>
          <a:effectRef idx="1">
            <a:schemeClr val="accent1"/>
          </a:effectRef>
          <a:fontRef idx="minor"/>
        </p:style>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entr" fill="hold" nodeType="withEffect">
                                  <p:stCondLst>
                                    <p:cond delay="0"/>
                                  </p:stCondLst>
                                  <p:childTnLst>
                                    <p:set>
                                      <p:cBhvr>
                                        <p:cTn id="6" dur="1" fill="hold">
                                          <p:stCondLst>
                                            <p:cond delay="0"/>
                                          </p:stCondLst>
                                        </p:cTn>
                                        <p:tgtEl>
                                          <p:spTgt spid="1402"/>
                                        </p:tgtEl>
                                        <p:attrNameLst>
                                          <p:attrName>style.visibility</p:attrName>
                                        </p:attrNameLst>
                                      </p:cBhvr>
                                      <p:to>
                                        <p:strVal val="visible"/>
                                      </p:to>
                                    </p:set>
                                    <p:animEffect transition="in" filter="fade">
                                      <p:cBhvr additive="repl">
                                        <p:cTn id="7" dur="1000"/>
                                        <p:tgtEl>
                                          <p:spTgt spid="1402"/>
                                        </p:tgtEl>
                                      </p:cBhvr>
                                    </p:animEffect>
                                    <p:anim calcmode="lin" valueType="num">
                                      <p:cBhvr additive="repl">
                                        <p:cTn id="8" dur="1000" fill="hold"/>
                                        <p:tgtEl>
                                          <p:spTgt spid="1402"/>
                                        </p:tgtEl>
                                        <p:attrNameLst>
                                          <p:attrName>ppt_x</p:attrName>
                                        </p:attrNameLst>
                                      </p:cBhvr>
                                      <p:tavLst>
                                        <p:tav tm="0">
                                          <p:val>
                                            <p:strVal val="#ppt_x"/>
                                          </p:val>
                                        </p:tav>
                                        <p:tav tm="100000">
                                          <p:val>
                                            <p:strVal val="#ppt_x"/>
                                          </p:val>
                                        </p:tav>
                                      </p:tavLst>
                                    </p:anim>
                                    <p:anim calcmode="lin" valueType="num">
                                      <p:cBhvr additive="repl">
                                        <p:cTn id="9" dur="1000" fill="hold"/>
                                        <p:tgtEl>
                                          <p:spTgt spid="1402"/>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barn(inVertical)">
                                      <p:cBhvr>
                                        <p:cTn id="12" dur="500"/>
                                        <p:tgtEl>
                                          <p:spTgt spid="6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barn(inVertical)">
                                      <p:cBhvr>
                                        <p:cTn id="15" dur="500"/>
                                        <p:tgtEl>
                                          <p:spTgt spid="7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CustomShape 2"/>
          <p:cNvSpPr/>
          <p:nvPr/>
        </p:nvSpPr>
        <p:spPr>
          <a:xfrm>
            <a:off x="-889936" y="28260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a:ea typeface="DejaVu Sans"/>
              </a:rPr>
              <a:t>Sprint 1</a:t>
            </a:r>
            <a:endParaRPr lang="en-US" sz="1800" b="0" strike="noStrike" spc="-1" dirty="0">
              <a:latin typeface="Arial"/>
            </a:endParaRPr>
          </a:p>
        </p:txBody>
      </p:sp>
      <p:sp>
        <p:nvSpPr>
          <p:cNvPr id="1584" name="CustomShape 23"/>
          <p:cNvSpPr/>
          <p:nvPr/>
        </p:nvSpPr>
        <p:spPr>
          <a:xfrm>
            <a:off x="874079" y="350395"/>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C00000"/>
                </a:solidFill>
                <a:latin typeface="Calibri"/>
                <a:ea typeface="DejaVu Sans"/>
              </a:rPr>
              <a:t>Diagramme de séquence du cas « S’authentifier"</a:t>
            </a:r>
            <a:endParaRPr lang="en-US" sz="1350" b="0" strike="noStrike" spc="-1" dirty="0">
              <a:latin typeface="Arial"/>
            </a:endParaRPr>
          </a:p>
        </p:txBody>
      </p:sp>
      <p:sp>
        <p:nvSpPr>
          <p:cNvPr id="2" name="CustomShape 8">
            <a:extLst>
              <a:ext uri="{FF2B5EF4-FFF2-40B4-BE49-F238E27FC236}">
                <a16:creationId xmlns:a16="http://schemas.microsoft.com/office/drawing/2014/main" id="{40C3DC3B-22CE-404B-A94F-7BC8AECE1747}"/>
              </a:ext>
            </a:extLst>
          </p:cNvPr>
          <p:cNvSpPr/>
          <p:nvPr/>
        </p:nvSpPr>
        <p:spPr>
          <a:xfrm>
            <a:off x="-1975336" y="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 . ANALYSE DES BESOINS</a:t>
            </a:r>
            <a:r>
              <a:rPr lang="en-US" sz="1150" b="1" spc="-1" dirty="0">
                <a:solidFill>
                  <a:srgbClr val="999999"/>
                </a:solidFill>
                <a:latin typeface="Calibri"/>
              </a:rPr>
              <a:t> </a:t>
            </a:r>
            <a:r>
              <a:rPr lang="fr-FR" sz="1150" b="1" spc="-1" dirty="0">
                <a:solidFill>
                  <a:srgbClr val="999999"/>
                </a:solidFill>
                <a:latin typeface="Calibri"/>
              </a:rPr>
              <a:t>.</a:t>
            </a:r>
            <a:r>
              <a:rPr lang="fr-FR" sz="1150" b="1" spc="-1" dirty="0">
                <a:solidFill>
                  <a:srgbClr val="FF0000"/>
                </a:solidFill>
                <a:latin typeface="Calibri"/>
              </a:rPr>
              <a:t> CONCEPTION &amp; RÉALISATION</a:t>
            </a:r>
            <a:r>
              <a:rPr lang="fr-FR" sz="1150" b="1" strike="noStrike" spc="-1" dirty="0">
                <a:solidFill>
                  <a:srgbClr val="999999"/>
                </a:solidFill>
                <a:latin typeface="Calibri"/>
                <a:ea typeface="DejaVu Sans"/>
              </a:rPr>
              <a:t>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33" name="CustomShape 1">
            <a:extLst>
              <a:ext uri="{FF2B5EF4-FFF2-40B4-BE49-F238E27FC236}">
                <a16:creationId xmlns:a16="http://schemas.microsoft.com/office/drawing/2014/main" id="{0D40D78C-2BD1-46F7-85A3-AB0A460BF7E0}"/>
              </a:ext>
            </a:extLst>
          </p:cNvPr>
          <p:cNvSpPr/>
          <p:nvPr/>
        </p:nvSpPr>
        <p:spPr>
          <a:xfrm>
            <a:off x="129332" y="471184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23</a:t>
            </a:fld>
            <a:endParaRPr lang="en-US" sz="1350" b="0" strike="noStrike" spc="-1" dirty="0">
              <a:latin typeface="Arial"/>
            </a:endParaRPr>
          </a:p>
        </p:txBody>
      </p:sp>
      <p:pic>
        <p:nvPicPr>
          <p:cNvPr id="4" name="Image 3">
            <a:extLst>
              <a:ext uri="{FF2B5EF4-FFF2-40B4-BE49-F238E27FC236}">
                <a16:creationId xmlns:a16="http://schemas.microsoft.com/office/drawing/2014/main" id="{84FD4AF6-44EE-4066-8F66-BA3355313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 y="646919"/>
            <a:ext cx="8186793" cy="4613449"/>
          </a:xfrm>
          <a:prstGeom prst="rect">
            <a:avLst/>
          </a:prstGeom>
        </p:spPr>
      </p:pic>
    </p:spTree>
    <p:extLst>
      <p:ext uri="{BB962C8B-B14F-4D97-AF65-F5344CB8AC3E}">
        <p14:creationId xmlns:p14="http://schemas.microsoft.com/office/powerpoint/2010/main" val="126499635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21570707-06B1-4F42-9C02-249D7802CF85}"/>
              </a:ext>
            </a:extLst>
          </p:cNvPr>
          <p:cNvSpPr/>
          <p:nvPr/>
        </p:nvSpPr>
        <p:spPr>
          <a:xfrm>
            <a:off x="-876960" y="27936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a:ea typeface="DejaVu Sans"/>
              </a:rPr>
              <a:t>Sprint 1</a:t>
            </a:r>
            <a:endParaRPr lang="en-US" sz="1800" b="0" strike="noStrike" spc="-1" dirty="0">
              <a:latin typeface="Arial"/>
            </a:endParaRPr>
          </a:p>
        </p:txBody>
      </p:sp>
      <p:sp>
        <p:nvSpPr>
          <p:cNvPr id="5" name="CustomShape 8">
            <a:extLst>
              <a:ext uri="{FF2B5EF4-FFF2-40B4-BE49-F238E27FC236}">
                <a16:creationId xmlns:a16="http://schemas.microsoft.com/office/drawing/2014/main" id="{2CF457FA-29E1-4EBD-B8EE-F37E813E9031}"/>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 . ANALYSE DES BESOINS</a:t>
            </a:r>
            <a:r>
              <a:rPr lang="en-US" sz="1150" b="1" spc="-1" dirty="0">
                <a:solidFill>
                  <a:srgbClr val="999999"/>
                </a:solidFill>
                <a:latin typeface="Calibri"/>
              </a:rPr>
              <a:t> </a:t>
            </a:r>
            <a:r>
              <a:rPr lang="fr-FR" sz="1150" b="1" spc="-1" dirty="0">
                <a:solidFill>
                  <a:srgbClr val="999999"/>
                </a:solidFill>
                <a:latin typeface="Calibri"/>
              </a:rPr>
              <a:t>.</a:t>
            </a:r>
            <a:r>
              <a:rPr lang="fr-FR" sz="1150" b="1" spc="-1" dirty="0">
                <a:solidFill>
                  <a:srgbClr val="FF0000"/>
                </a:solidFill>
                <a:latin typeface="Calibri"/>
              </a:rPr>
              <a:t> CONCEPTION &amp; RÉALISATION</a:t>
            </a:r>
            <a:r>
              <a:rPr lang="fr-FR" sz="1150" b="1" strike="noStrike" spc="-1" dirty="0">
                <a:solidFill>
                  <a:srgbClr val="999999"/>
                </a:solidFill>
                <a:latin typeface="Calibri"/>
                <a:ea typeface="DejaVu Sans"/>
              </a:rPr>
              <a:t>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8" name="CustomShape 3">
            <a:extLst>
              <a:ext uri="{FF2B5EF4-FFF2-40B4-BE49-F238E27FC236}">
                <a16:creationId xmlns:a16="http://schemas.microsoft.com/office/drawing/2014/main" id="{CB66F10E-ACED-414C-9518-FD82080DA0C4}"/>
              </a:ext>
            </a:extLst>
          </p:cNvPr>
          <p:cNvSpPr/>
          <p:nvPr/>
        </p:nvSpPr>
        <p:spPr>
          <a:xfrm>
            <a:off x="985386" y="335712"/>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fr-FR" sz="1350" b="0" i="0" u="none" strike="noStrike" baseline="0" dirty="0">
                <a:solidFill>
                  <a:srgbClr val="FF0000"/>
                </a:solidFill>
                <a:latin typeface="Calibri" panose="020F0502020204030204" pitchFamily="34" charset="0"/>
                <a:cs typeface="Calibri" panose="020F0502020204030204" pitchFamily="34" charset="0"/>
              </a:rPr>
              <a:t>Interface de Authentification Web et Mobile</a:t>
            </a:r>
            <a:endParaRPr lang="fr-FR" sz="1350" b="0" strike="noStrike" spc="-1" dirty="0">
              <a:solidFill>
                <a:srgbClr val="FF0000"/>
              </a:solidFill>
              <a:latin typeface="Calibri" panose="020F0502020204030204" pitchFamily="34" charset="0"/>
              <a:cs typeface="Calibri" panose="020F0502020204030204" pitchFamily="34" charset="0"/>
            </a:endParaRPr>
          </a:p>
        </p:txBody>
      </p:sp>
      <p:pic>
        <p:nvPicPr>
          <p:cNvPr id="3" name="Image 2">
            <a:extLst>
              <a:ext uri="{FF2B5EF4-FFF2-40B4-BE49-F238E27FC236}">
                <a16:creationId xmlns:a16="http://schemas.microsoft.com/office/drawing/2014/main" id="{6BF74283-42D0-414B-9104-068B828EF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340"/>
            <a:ext cx="5856270" cy="4529708"/>
          </a:xfrm>
          <a:prstGeom prst="rect">
            <a:avLst/>
          </a:prstGeom>
        </p:spPr>
      </p:pic>
      <p:pic>
        <p:nvPicPr>
          <p:cNvPr id="6" name="Image 5">
            <a:extLst>
              <a:ext uri="{FF2B5EF4-FFF2-40B4-BE49-F238E27FC236}">
                <a16:creationId xmlns:a16="http://schemas.microsoft.com/office/drawing/2014/main" id="{059B208D-61ED-4D6E-8D19-E84685F43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089" y="613792"/>
            <a:ext cx="2860247" cy="4529708"/>
          </a:xfrm>
          <a:prstGeom prst="rect">
            <a:avLst/>
          </a:prstGeom>
        </p:spPr>
      </p:pic>
    </p:spTree>
    <p:extLst>
      <p:ext uri="{BB962C8B-B14F-4D97-AF65-F5344CB8AC3E}">
        <p14:creationId xmlns:p14="http://schemas.microsoft.com/office/powerpoint/2010/main" val="287496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CustomShape 2"/>
          <p:cNvSpPr/>
          <p:nvPr/>
        </p:nvSpPr>
        <p:spPr>
          <a:xfrm>
            <a:off x="-889936" y="28260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a:ea typeface="DejaVu Sans"/>
              </a:rPr>
              <a:t>Sprint 1</a:t>
            </a:r>
            <a:endParaRPr lang="en-US" sz="1800" b="0" strike="noStrike" spc="-1" dirty="0">
              <a:latin typeface="Arial"/>
            </a:endParaRPr>
          </a:p>
        </p:txBody>
      </p:sp>
      <p:sp>
        <p:nvSpPr>
          <p:cNvPr id="1584" name="CustomShape 23"/>
          <p:cNvSpPr/>
          <p:nvPr/>
        </p:nvSpPr>
        <p:spPr>
          <a:xfrm>
            <a:off x="874079" y="350395"/>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C00000"/>
                </a:solidFill>
                <a:latin typeface="Calibri"/>
                <a:ea typeface="DejaVu Sans"/>
              </a:rPr>
              <a:t>Diagramme de séquence du cas « Envoyer une réclamation"</a:t>
            </a:r>
            <a:endParaRPr lang="en-US" sz="1350" b="0" strike="noStrike" spc="-1" dirty="0">
              <a:latin typeface="Arial"/>
            </a:endParaRPr>
          </a:p>
        </p:txBody>
      </p:sp>
      <p:sp>
        <p:nvSpPr>
          <p:cNvPr id="2" name="CustomShape 8">
            <a:extLst>
              <a:ext uri="{FF2B5EF4-FFF2-40B4-BE49-F238E27FC236}">
                <a16:creationId xmlns:a16="http://schemas.microsoft.com/office/drawing/2014/main" id="{40C3DC3B-22CE-404B-A94F-7BC8AECE1747}"/>
              </a:ext>
            </a:extLst>
          </p:cNvPr>
          <p:cNvSpPr/>
          <p:nvPr/>
        </p:nvSpPr>
        <p:spPr>
          <a:xfrm>
            <a:off x="-1975336" y="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 . ANALYSE DES BESOINS</a:t>
            </a:r>
            <a:r>
              <a:rPr lang="en-US" sz="1150" b="1" spc="-1" dirty="0">
                <a:solidFill>
                  <a:srgbClr val="999999"/>
                </a:solidFill>
                <a:latin typeface="Calibri"/>
              </a:rPr>
              <a:t> </a:t>
            </a:r>
            <a:r>
              <a:rPr lang="fr-FR" sz="1150" b="1" spc="-1" dirty="0">
                <a:solidFill>
                  <a:srgbClr val="999999"/>
                </a:solidFill>
                <a:latin typeface="Calibri"/>
              </a:rPr>
              <a:t>.</a:t>
            </a:r>
            <a:r>
              <a:rPr lang="fr-FR" sz="1150" b="1" spc="-1" dirty="0">
                <a:solidFill>
                  <a:srgbClr val="FF0000"/>
                </a:solidFill>
                <a:latin typeface="Calibri"/>
              </a:rPr>
              <a:t> CONCEPTION &amp; RÉALISATION</a:t>
            </a:r>
            <a:r>
              <a:rPr lang="fr-FR" sz="1150" b="1" strike="noStrike" spc="-1" dirty="0">
                <a:solidFill>
                  <a:srgbClr val="999999"/>
                </a:solidFill>
                <a:latin typeface="Calibri"/>
                <a:ea typeface="DejaVu Sans"/>
              </a:rPr>
              <a:t>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33" name="CustomShape 1">
            <a:extLst>
              <a:ext uri="{FF2B5EF4-FFF2-40B4-BE49-F238E27FC236}">
                <a16:creationId xmlns:a16="http://schemas.microsoft.com/office/drawing/2014/main" id="{0D40D78C-2BD1-46F7-85A3-AB0A460BF7E0}"/>
              </a:ext>
            </a:extLst>
          </p:cNvPr>
          <p:cNvSpPr/>
          <p:nvPr/>
        </p:nvSpPr>
        <p:spPr>
          <a:xfrm>
            <a:off x="129332" y="471184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25</a:t>
            </a:fld>
            <a:endParaRPr lang="en-US" sz="1350" b="0" strike="noStrike" spc="-1" dirty="0">
              <a:latin typeface="Arial"/>
            </a:endParaRPr>
          </a:p>
        </p:txBody>
      </p:sp>
      <p:pic>
        <p:nvPicPr>
          <p:cNvPr id="5" name="Image 4">
            <a:extLst>
              <a:ext uri="{FF2B5EF4-FFF2-40B4-BE49-F238E27FC236}">
                <a16:creationId xmlns:a16="http://schemas.microsoft.com/office/drawing/2014/main" id="{0B3464AE-A543-4559-888B-6A380FB65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826" y="913339"/>
            <a:ext cx="8097380" cy="3686689"/>
          </a:xfrm>
          <a:prstGeom prst="rect">
            <a:avLst/>
          </a:prstGeom>
        </p:spPr>
      </p:pic>
    </p:spTree>
    <p:extLst>
      <p:ext uri="{BB962C8B-B14F-4D97-AF65-F5344CB8AC3E}">
        <p14:creationId xmlns:p14="http://schemas.microsoft.com/office/powerpoint/2010/main" val="209652424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CustomShape 2"/>
          <p:cNvSpPr/>
          <p:nvPr/>
        </p:nvSpPr>
        <p:spPr>
          <a:xfrm>
            <a:off x="-889936" y="28260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a:ea typeface="DejaVu Sans"/>
              </a:rPr>
              <a:t>Sprint 1</a:t>
            </a:r>
            <a:endParaRPr lang="en-US" sz="1800" b="0" strike="noStrike" spc="-1" dirty="0">
              <a:latin typeface="Arial"/>
            </a:endParaRPr>
          </a:p>
        </p:txBody>
      </p:sp>
      <p:sp>
        <p:nvSpPr>
          <p:cNvPr id="1584" name="CustomShape 23"/>
          <p:cNvSpPr/>
          <p:nvPr/>
        </p:nvSpPr>
        <p:spPr>
          <a:xfrm>
            <a:off x="874079" y="350395"/>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C00000"/>
                </a:solidFill>
                <a:latin typeface="Calibri"/>
                <a:ea typeface="DejaVu Sans"/>
              </a:rPr>
              <a:t>Diagramme de séquence du cas «Envoyer une réclamation« web et mobile</a:t>
            </a:r>
            <a:endParaRPr lang="en-US" sz="1350" b="0" strike="noStrike" spc="-1" dirty="0">
              <a:latin typeface="Arial"/>
            </a:endParaRPr>
          </a:p>
        </p:txBody>
      </p:sp>
      <p:sp>
        <p:nvSpPr>
          <p:cNvPr id="2" name="CustomShape 8">
            <a:extLst>
              <a:ext uri="{FF2B5EF4-FFF2-40B4-BE49-F238E27FC236}">
                <a16:creationId xmlns:a16="http://schemas.microsoft.com/office/drawing/2014/main" id="{40C3DC3B-22CE-404B-A94F-7BC8AECE1747}"/>
              </a:ext>
            </a:extLst>
          </p:cNvPr>
          <p:cNvSpPr/>
          <p:nvPr/>
        </p:nvSpPr>
        <p:spPr>
          <a:xfrm>
            <a:off x="-1975336" y="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 . ANALYSE DES BESOINS</a:t>
            </a:r>
            <a:r>
              <a:rPr lang="en-US" sz="1150" b="1" spc="-1" dirty="0">
                <a:solidFill>
                  <a:srgbClr val="999999"/>
                </a:solidFill>
                <a:latin typeface="Calibri"/>
              </a:rPr>
              <a:t> </a:t>
            </a:r>
            <a:r>
              <a:rPr lang="fr-FR" sz="1150" b="1" spc="-1" dirty="0">
                <a:solidFill>
                  <a:srgbClr val="999999"/>
                </a:solidFill>
                <a:latin typeface="Calibri"/>
              </a:rPr>
              <a:t>.</a:t>
            </a:r>
            <a:r>
              <a:rPr lang="fr-FR" sz="1150" b="1" spc="-1" dirty="0">
                <a:solidFill>
                  <a:srgbClr val="FF0000"/>
                </a:solidFill>
                <a:latin typeface="Calibri"/>
              </a:rPr>
              <a:t> CONCEPTION &amp; RÉALISATION</a:t>
            </a:r>
            <a:r>
              <a:rPr lang="fr-FR" sz="1150" b="1" strike="noStrike" spc="-1" dirty="0">
                <a:solidFill>
                  <a:srgbClr val="999999"/>
                </a:solidFill>
                <a:latin typeface="Calibri"/>
                <a:ea typeface="DejaVu Sans"/>
              </a:rPr>
              <a:t>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33" name="CustomShape 1">
            <a:extLst>
              <a:ext uri="{FF2B5EF4-FFF2-40B4-BE49-F238E27FC236}">
                <a16:creationId xmlns:a16="http://schemas.microsoft.com/office/drawing/2014/main" id="{0D40D78C-2BD1-46F7-85A3-AB0A460BF7E0}"/>
              </a:ext>
            </a:extLst>
          </p:cNvPr>
          <p:cNvSpPr/>
          <p:nvPr/>
        </p:nvSpPr>
        <p:spPr>
          <a:xfrm>
            <a:off x="129332" y="471184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26</a:t>
            </a:fld>
            <a:endParaRPr lang="en-US" sz="1350" b="0" strike="noStrike" spc="-1" dirty="0">
              <a:latin typeface="Arial"/>
            </a:endParaRPr>
          </a:p>
        </p:txBody>
      </p:sp>
      <p:pic>
        <p:nvPicPr>
          <p:cNvPr id="5" name="Image 4">
            <a:extLst>
              <a:ext uri="{FF2B5EF4-FFF2-40B4-BE49-F238E27FC236}">
                <a16:creationId xmlns:a16="http://schemas.microsoft.com/office/drawing/2014/main" id="{FFBE6885-D865-43FA-9CAE-7094F3FBC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715"/>
            <a:ext cx="5537771" cy="3997127"/>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D484D295-B48B-0646-6541-5B3E2FE51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449" y="714715"/>
            <a:ext cx="2893219" cy="4366405"/>
          </a:xfrm>
          <a:prstGeom prst="rect">
            <a:avLst/>
          </a:prstGeom>
        </p:spPr>
      </p:pic>
    </p:spTree>
    <p:extLst>
      <p:ext uri="{BB962C8B-B14F-4D97-AF65-F5344CB8AC3E}">
        <p14:creationId xmlns:p14="http://schemas.microsoft.com/office/powerpoint/2010/main" val="109829627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 name="CustomShape 2"/>
          <p:cNvSpPr/>
          <p:nvPr/>
        </p:nvSpPr>
        <p:spPr>
          <a:xfrm>
            <a:off x="-1028194" y="175958"/>
            <a:ext cx="2689920" cy="3063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400" b="1" strike="noStrike" spc="-1" dirty="0">
                <a:solidFill>
                  <a:srgbClr val="383C58"/>
                </a:solidFill>
                <a:latin typeface="Calibri" panose="020F0502020204030204" pitchFamily="34" charset="0"/>
                <a:ea typeface="DejaVu Sans"/>
                <a:cs typeface="Calibri" panose="020F0502020204030204" pitchFamily="34" charset="0"/>
              </a:rPr>
              <a:t>Sprint 2</a:t>
            </a:r>
            <a:endParaRPr lang="en-US" sz="1400" b="0" strike="noStrike" spc="-1" dirty="0">
              <a:latin typeface="Calibri" panose="020F0502020204030204" pitchFamily="34" charset="0"/>
              <a:cs typeface="Calibri" panose="020F0502020204030204" pitchFamily="34" charset="0"/>
            </a:endParaRPr>
          </a:p>
        </p:txBody>
      </p:sp>
      <p:sp>
        <p:nvSpPr>
          <p:cNvPr id="1511" name="CustomShape 3"/>
          <p:cNvSpPr/>
          <p:nvPr/>
        </p:nvSpPr>
        <p:spPr>
          <a:xfrm>
            <a:off x="13002120" y="-399600"/>
            <a:ext cx="11383920" cy="3730680"/>
          </a:xfrm>
          <a:prstGeom prst="rect">
            <a:avLst/>
          </a:prstGeom>
          <a:noFill/>
          <a:ln>
            <a:noFill/>
          </a:ln>
        </p:spPr>
        <p:style>
          <a:lnRef idx="0">
            <a:scrgbClr r="0" g="0" b="0"/>
          </a:lnRef>
          <a:fillRef idx="0">
            <a:scrgbClr r="0" g="0" b="0"/>
          </a:fillRef>
          <a:effectRef idx="0">
            <a:scrgbClr r="0" g="0" b="0"/>
          </a:effectRef>
          <a:fontRef idx="minor"/>
        </p:style>
        <p:txBody>
          <a:bodyPr lIns="217440" tIns="108720" rIns="217440" bIns="108720" anchor="ctr">
            <a:noAutofit/>
          </a:bodyPr>
          <a:lstStyle/>
          <a:p>
            <a:pPr algn="ctr">
              <a:lnSpc>
                <a:spcPct val="100000"/>
              </a:lnSpc>
            </a:pPr>
            <a:r>
              <a:rPr lang="fr-FR" sz="1400" b="1" strike="noStrike" spc="-1" dirty="0">
                <a:solidFill>
                  <a:srgbClr val="383C58"/>
                </a:solidFill>
                <a:latin typeface="Calibri" panose="020F0502020204030204" pitchFamily="34" charset="0"/>
                <a:ea typeface="DejaVu Sans"/>
                <a:cs typeface="Calibri" panose="020F0502020204030204" pitchFamily="34" charset="0"/>
              </a:rPr>
              <a:t>Diagramme de cas d’utilisation global</a:t>
            </a:r>
            <a:endParaRPr lang="en-US" sz="1400" b="0" strike="noStrike" spc="-1" dirty="0">
              <a:latin typeface="Calibri" panose="020F0502020204030204" pitchFamily="34" charset="0"/>
              <a:cs typeface="Calibri" panose="020F0502020204030204" pitchFamily="34" charset="0"/>
            </a:endParaRPr>
          </a:p>
        </p:txBody>
      </p:sp>
      <p:sp>
        <p:nvSpPr>
          <p:cNvPr id="1512" name="CustomShape 4"/>
          <p:cNvSpPr/>
          <p:nvPr/>
        </p:nvSpPr>
        <p:spPr>
          <a:xfrm>
            <a:off x="22565160" y="12843116"/>
            <a:ext cx="1368720" cy="584048"/>
          </a:xfrm>
          <a:prstGeom prst="rect">
            <a:avLst/>
          </a:prstGeom>
          <a:solidFill>
            <a:schemeClr val="bg2"/>
          </a:solidFill>
          <a:ln>
            <a:noFill/>
          </a:ln>
        </p:spPr>
        <p:style>
          <a:lnRef idx="0">
            <a:scrgbClr r="0" g="0" b="0"/>
          </a:lnRef>
          <a:fillRef idx="0">
            <a:scrgbClr r="0" g="0" b="0"/>
          </a:fillRef>
          <a:effectRef idx="0">
            <a:scrgbClr r="0" g="0" b="0"/>
          </a:effectRef>
          <a:fontRef idx="minor"/>
        </p:style>
        <p:txBody>
          <a:bodyPr lIns="0" tIns="182520" rIns="0" bIns="182520" anchor="ctr">
            <a:spAutoFit/>
          </a:bodyPr>
          <a:lstStyle/>
          <a:p>
            <a:pPr algn="ctr">
              <a:lnSpc>
                <a:spcPct val="100000"/>
              </a:lnSpc>
            </a:pPr>
            <a:fld id="{F6091CF4-033E-4D32-B199-A601FB731ECD}" type="slidenum">
              <a:rPr lang="fr-FR" sz="1400" b="0" strike="noStrike" spc="-1" dirty="0">
                <a:solidFill>
                  <a:srgbClr val="999999"/>
                </a:solidFill>
                <a:latin typeface="Calibri" panose="020F0502020204030204" pitchFamily="34" charset="0"/>
                <a:ea typeface="DejaVu Sans"/>
                <a:cs typeface="Calibri" panose="020F0502020204030204" pitchFamily="34" charset="0"/>
              </a:rPr>
              <a:t>27</a:t>
            </a:fld>
            <a:endParaRPr lang="en-US" sz="1400" b="0" strike="noStrike" spc="-1" dirty="0">
              <a:latin typeface="Calibri" panose="020F0502020204030204" pitchFamily="34" charset="0"/>
              <a:cs typeface="Calibri" panose="020F0502020204030204" pitchFamily="34" charset="0"/>
            </a:endParaRPr>
          </a:p>
        </p:txBody>
      </p:sp>
      <p:sp>
        <p:nvSpPr>
          <p:cNvPr id="1513" name="CustomShape 5"/>
          <p:cNvSpPr/>
          <p:nvPr/>
        </p:nvSpPr>
        <p:spPr>
          <a:xfrm>
            <a:off x="12822480" y="9612000"/>
            <a:ext cx="7892640" cy="1252080"/>
          </a:xfrm>
          <a:prstGeom prst="ellipse">
            <a:avLst/>
          </a:prstGeom>
          <a:solidFill>
            <a:schemeClr val="tx2">
              <a:lumMod val="25000"/>
              <a:lumOff val="75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Demander l'ouverture dossier PEC</a:t>
            </a:r>
            <a:endParaRPr lang="en-US" sz="1400" b="0" strike="noStrike" spc="-1" dirty="0">
              <a:latin typeface="Calibri" panose="020F0502020204030204" pitchFamily="34" charset="0"/>
              <a:cs typeface="Calibri" panose="020F0502020204030204" pitchFamily="34" charset="0"/>
            </a:endParaRPr>
          </a:p>
        </p:txBody>
      </p:sp>
      <p:sp>
        <p:nvSpPr>
          <p:cNvPr id="1514" name="CustomShape 6"/>
          <p:cNvSpPr/>
          <p:nvPr/>
        </p:nvSpPr>
        <p:spPr>
          <a:xfrm>
            <a:off x="13598640" y="6119640"/>
            <a:ext cx="6899040" cy="1252080"/>
          </a:xfrm>
          <a:prstGeom prst="ellipse">
            <a:avLst/>
          </a:prstGeom>
          <a:solidFill>
            <a:schemeClr val="tx2">
              <a:lumMod val="25000"/>
              <a:lumOff val="75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Consulter détails dossier sinistre</a:t>
            </a:r>
            <a:endParaRPr lang="en-US" sz="1400" b="0" strike="noStrike" spc="-1" dirty="0">
              <a:latin typeface="Calibri" panose="020F0502020204030204" pitchFamily="34" charset="0"/>
              <a:cs typeface="Calibri" panose="020F0502020204030204" pitchFamily="34" charset="0"/>
            </a:endParaRPr>
          </a:p>
        </p:txBody>
      </p:sp>
      <p:pic>
        <p:nvPicPr>
          <p:cNvPr id="1515" name="Picture 13"/>
          <p:cNvPicPr/>
          <p:nvPr/>
        </p:nvPicPr>
        <p:blipFill>
          <a:blip r:embed="rId3"/>
          <a:stretch/>
        </p:blipFill>
        <p:spPr>
          <a:xfrm>
            <a:off x="21145680" y="5588280"/>
            <a:ext cx="2788200" cy="2689200"/>
          </a:xfrm>
          <a:prstGeom prst="rect">
            <a:avLst/>
          </a:prstGeom>
          <a:ln>
            <a:noFill/>
          </a:ln>
        </p:spPr>
      </p:pic>
      <p:sp>
        <p:nvSpPr>
          <p:cNvPr id="1516" name="CustomShape 7"/>
          <p:cNvSpPr/>
          <p:nvPr/>
        </p:nvSpPr>
        <p:spPr>
          <a:xfrm>
            <a:off x="414597" y="1505168"/>
            <a:ext cx="1159640" cy="30632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400" b="1" strike="noStrike" spc="-1" dirty="0" err="1">
                <a:solidFill>
                  <a:schemeClr val="tx1">
                    <a:lumMod val="65000"/>
                    <a:lumOff val="35000"/>
                  </a:schemeClr>
                </a:solidFill>
                <a:latin typeface="Calibri" panose="020F0502020204030204" pitchFamily="34" charset="0"/>
                <a:ea typeface="DejaVu Sans"/>
                <a:cs typeface="Calibri" panose="020F0502020204030204" pitchFamily="34" charset="0"/>
              </a:rPr>
              <a:t>Technicie</a:t>
            </a:r>
            <a:r>
              <a:rPr lang="en-US" sz="1400" b="1" spc="-1" dirty="0" err="1">
                <a:solidFill>
                  <a:schemeClr val="tx1">
                    <a:lumMod val="65000"/>
                    <a:lumOff val="35000"/>
                  </a:schemeClr>
                </a:solidFill>
                <a:latin typeface="Calibri" panose="020F0502020204030204" pitchFamily="34" charset="0"/>
                <a:ea typeface="DejaVu Sans"/>
                <a:cs typeface="Calibri" panose="020F0502020204030204" pitchFamily="34" charset="0"/>
              </a:rPr>
              <a:t>n</a:t>
            </a:r>
            <a:endParaRPr lang="en-US" sz="1400" b="0" strike="noStrike" spc="-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517" name="CustomShape 8"/>
          <p:cNvSpPr/>
          <p:nvPr/>
        </p:nvSpPr>
        <p:spPr>
          <a:xfrm>
            <a:off x="437760" y="4844880"/>
            <a:ext cx="811226"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dirty="0" err="1">
                <a:solidFill>
                  <a:schemeClr val="tx1">
                    <a:lumMod val="65000"/>
                    <a:lumOff val="35000"/>
                  </a:schemeClr>
                </a:solidFill>
                <a:latin typeface="Calibri" panose="020F0502020204030204" pitchFamily="34" charset="0"/>
                <a:ea typeface="DejaVu Sans"/>
                <a:cs typeface="Calibri" panose="020F0502020204030204" pitchFamily="34" charset="0"/>
              </a:rPr>
              <a:t>Etudiant</a:t>
            </a:r>
            <a:endParaRPr lang="en-US" sz="1400" b="0" strike="noStrike" spc="-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518" name="CustomShape 9"/>
          <p:cNvSpPr/>
          <p:nvPr/>
        </p:nvSpPr>
        <p:spPr>
          <a:xfrm>
            <a:off x="21733523" y="8326440"/>
            <a:ext cx="1495515"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1" strike="noStrike" spc="-1" dirty="0">
                <a:solidFill>
                  <a:srgbClr val="999999"/>
                </a:solidFill>
                <a:latin typeface="Calibri" panose="020F0502020204030204" pitchFamily="34" charset="0"/>
                <a:ea typeface="DejaVu Sans"/>
                <a:cs typeface="Calibri" panose="020F0502020204030204" pitchFamily="34" charset="0"/>
              </a:rPr>
              <a:t>Agent Compagnie</a:t>
            </a:r>
            <a:endParaRPr lang="en-US" sz="1400" b="0" strike="noStrike" spc="-1" dirty="0">
              <a:latin typeface="Calibri" panose="020F0502020204030204" pitchFamily="34" charset="0"/>
              <a:cs typeface="Calibri" panose="020F0502020204030204" pitchFamily="34" charset="0"/>
            </a:endParaRPr>
          </a:p>
          <a:p>
            <a:pPr algn="ctr">
              <a:lnSpc>
                <a:spcPct val="100000"/>
              </a:lnSpc>
            </a:pPr>
            <a:r>
              <a:rPr lang="en-US" sz="1400" b="1" strike="noStrike" spc="-1" dirty="0">
                <a:solidFill>
                  <a:srgbClr val="999999"/>
                </a:solidFill>
                <a:latin typeface="Calibri" panose="020F0502020204030204" pitchFamily="34" charset="0"/>
                <a:ea typeface="DejaVu Sans"/>
                <a:cs typeface="Calibri" panose="020F0502020204030204" pitchFamily="34" charset="0"/>
              </a:rPr>
              <a:t> </a:t>
            </a:r>
            <a:r>
              <a:rPr lang="en-US" sz="1400" b="1" strike="noStrike" spc="-1" dirty="0" err="1">
                <a:solidFill>
                  <a:srgbClr val="999999"/>
                </a:solidFill>
                <a:latin typeface="Calibri" panose="020F0502020204030204" pitchFamily="34" charset="0"/>
                <a:ea typeface="DejaVu Sans"/>
                <a:cs typeface="Calibri" panose="020F0502020204030204" pitchFamily="34" charset="0"/>
              </a:rPr>
              <a:t>d’assurance</a:t>
            </a:r>
            <a:endParaRPr lang="en-US" sz="1400" b="0" strike="noStrike" spc="-1" dirty="0" err="1">
              <a:latin typeface="Calibri" panose="020F0502020204030204" pitchFamily="34" charset="0"/>
              <a:cs typeface="Calibri" panose="020F0502020204030204" pitchFamily="34" charset="0"/>
            </a:endParaRPr>
          </a:p>
        </p:txBody>
      </p:sp>
      <p:sp>
        <p:nvSpPr>
          <p:cNvPr id="1519" name="CustomShape 10"/>
          <p:cNvSpPr/>
          <p:nvPr/>
        </p:nvSpPr>
        <p:spPr>
          <a:xfrm>
            <a:off x="12193560" y="6154200"/>
            <a:ext cx="1497240" cy="564840"/>
          </a:xfrm>
          <a:custGeom>
            <a:avLst/>
            <a:gdLst/>
            <a:ahLst/>
            <a:cxnLst/>
            <a:rect l="l" t="t" r="r" b="b"/>
            <a:pathLst>
              <a:path w="21600" h="21600">
                <a:moveTo>
                  <a:pt x="0" y="0"/>
                </a:moveTo>
                <a:lnTo>
                  <a:pt x="21600" y="21600"/>
                </a:lnTo>
              </a:path>
            </a:pathLst>
          </a:custGeom>
          <a:noFill/>
          <a:ln w="57240">
            <a:solidFill>
              <a:schemeClr val="accent1"/>
            </a:solidFill>
            <a:prstDash val="sysDash"/>
            <a:round/>
            <a:tailEnd type="arrow" w="med" len="med"/>
          </a:ln>
        </p:spPr>
        <p:style>
          <a:lnRef idx="0">
            <a:scrgbClr r="0" g="0" b="0"/>
          </a:lnRef>
          <a:fillRef idx="0">
            <a:scrgbClr r="0" g="0" b="0"/>
          </a:fillRef>
          <a:effectRef idx="0">
            <a:scrgbClr r="0" g="0" b="0"/>
          </a:effectRef>
          <a:fontRef idx="minor"/>
        </p:style>
      </p:sp>
      <p:sp>
        <p:nvSpPr>
          <p:cNvPr id="1520" name="CustomShape 11"/>
          <p:cNvSpPr/>
          <p:nvPr/>
        </p:nvSpPr>
        <p:spPr>
          <a:xfrm rot="1520400">
            <a:off x="12451458" y="5853619"/>
            <a:ext cx="924205"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 </a:t>
            </a:r>
            <a:r>
              <a:rPr lang="en-US" sz="1400" b="1" strike="noStrike" spc="-1" dirty="0">
                <a:solidFill>
                  <a:srgbClr val="232C34"/>
                </a:solidFill>
                <a:latin typeface="Calibri" panose="020F0502020204030204" pitchFamily="34" charset="0"/>
                <a:ea typeface="DejaVu Sans"/>
                <a:cs typeface="Calibri" panose="020F0502020204030204" pitchFamily="34" charset="0"/>
              </a:rPr>
              <a:t>extend</a:t>
            </a:r>
            <a:r>
              <a:rPr lang="fr-FR" sz="1400" b="1" strike="noStrike" spc="-1" dirty="0">
                <a:solidFill>
                  <a:srgbClr val="232C34"/>
                </a:solidFill>
                <a:latin typeface="Calibri" panose="020F0502020204030204" pitchFamily="34" charset="0"/>
                <a:ea typeface="DejaVu Sans"/>
                <a:cs typeface="Calibri" panose="020F0502020204030204" pitchFamily="34" charset="0"/>
              </a:rPr>
              <a:t>»</a:t>
            </a:r>
            <a:endParaRPr lang="en-US" sz="1400" b="0" strike="noStrike" spc="-1" dirty="0">
              <a:latin typeface="Calibri" panose="020F0502020204030204" pitchFamily="34" charset="0"/>
              <a:cs typeface="Calibri" panose="020F0502020204030204" pitchFamily="34" charset="0"/>
            </a:endParaRPr>
          </a:p>
        </p:txBody>
      </p:sp>
      <p:sp>
        <p:nvSpPr>
          <p:cNvPr id="1522" name="Line 13"/>
          <p:cNvSpPr/>
          <p:nvPr/>
        </p:nvSpPr>
        <p:spPr>
          <a:xfrm flipH="1" flipV="1">
            <a:off x="20498760" y="6746040"/>
            <a:ext cx="646560" cy="187200"/>
          </a:xfrm>
          <a:prstGeom prst="line">
            <a:avLst/>
          </a:prstGeom>
          <a:ln/>
        </p:spPr>
        <p:style>
          <a:lnRef idx="2">
            <a:schemeClr val="accent1"/>
          </a:lnRef>
          <a:fillRef idx="0">
            <a:schemeClr val="accent1"/>
          </a:fillRef>
          <a:effectRef idx="1">
            <a:schemeClr val="accent1"/>
          </a:effectRef>
          <a:fontRef idx="minor"/>
        </p:style>
      </p:sp>
      <p:sp>
        <p:nvSpPr>
          <p:cNvPr id="1523" name="Line 14"/>
          <p:cNvSpPr/>
          <p:nvPr/>
        </p:nvSpPr>
        <p:spPr>
          <a:xfrm flipH="1">
            <a:off x="16769160" y="6933240"/>
            <a:ext cx="4376160" cy="2678760"/>
          </a:xfrm>
          <a:prstGeom prst="line">
            <a:avLst/>
          </a:prstGeom>
          <a:ln/>
        </p:spPr>
        <p:style>
          <a:lnRef idx="2">
            <a:schemeClr val="accent1"/>
          </a:lnRef>
          <a:fillRef idx="0">
            <a:schemeClr val="accent1"/>
          </a:fillRef>
          <a:effectRef idx="1">
            <a:schemeClr val="accent1"/>
          </a:effectRef>
          <a:fontRef idx="minor"/>
        </p:style>
      </p:sp>
      <p:sp>
        <p:nvSpPr>
          <p:cNvPr id="1524" name="CustomShape 15"/>
          <p:cNvSpPr/>
          <p:nvPr/>
        </p:nvSpPr>
        <p:spPr>
          <a:xfrm>
            <a:off x="13002120" y="-399600"/>
            <a:ext cx="11383920" cy="3730680"/>
          </a:xfrm>
          <a:prstGeom prst="rect">
            <a:avLst/>
          </a:prstGeom>
          <a:noFill/>
          <a:ln>
            <a:noFill/>
          </a:ln>
        </p:spPr>
        <p:style>
          <a:lnRef idx="0">
            <a:scrgbClr r="0" g="0" b="0"/>
          </a:lnRef>
          <a:fillRef idx="0">
            <a:scrgbClr r="0" g="0" b="0"/>
          </a:fillRef>
          <a:effectRef idx="0">
            <a:scrgbClr r="0" g="0" b="0"/>
          </a:effectRef>
          <a:fontRef idx="minor"/>
        </p:style>
        <p:txBody>
          <a:bodyPr lIns="217440" tIns="108720" rIns="217440" bIns="108720" anchor="ctr">
            <a:noAutofit/>
          </a:bodyPr>
          <a:lstStyle/>
          <a:p>
            <a:pPr algn="ctr">
              <a:lnSpc>
                <a:spcPct val="100000"/>
              </a:lnSpc>
            </a:pPr>
            <a:r>
              <a:rPr lang="fr-FR" sz="1400" b="1" strike="noStrike" spc="-1" dirty="0">
                <a:solidFill>
                  <a:srgbClr val="383C58"/>
                </a:solidFill>
                <a:latin typeface="Calibri" panose="020F0502020204030204" pitchFamily="34" charset="0"/>
                <a:ea typeface="DejaVu Sans"/>
                <a:cs typeface="Calibri" panose="020F0502020204030204" pitchFamily="34" charset="0"/>
              </a:rPr>
              <a:t>Diagramme de cas d’utilisation global</a:t>
            </a:r>
            <a:endParaRPr lang="en-US" sz="1400" b="0" strike="noStrike" spc="-1" dirty="0">
              <a:latin typeface="Calibri" panose="020F0502020204030204" pitchFamily="34" charset="0"/>
              <a:cs typeface="Calibri" panose="020F0502020204030204" pitchFamily="34" charset="0"/>
            </a:endParaRPr>
          </a:p>
        </p:txBody>
      </p:sp>
      <p:sp>
        <p:nvSpPr>
          <p:cNvPr id="1525" name="CustomShape 16"/>
          <p:cNvSpPr/>
          <p:nvPr/>
        </p:nvSpPr>
        <p:spPr>
          <a:xfrm>
            <a:off x="22565160" y="12843116"/>
            <a:ext cx="1368720" cy="584048"/>
          </a:xfrm>
          <a:prstGeom prst="rect">
            <a:avLst/>
          </a:prstGeom>
          <a:solidFill>
            <a:schemeClr val="bg2"/>
          </a:solidFill>
          <a:ln>
            <a:noFill/>
          </a:ln>
        </p:spPr>
        <p:style>
          <a:lnRef idx="0">
            <a:scrgbClr r="0" g="0" b="0"/>
          </a:lnRef>
          <a:fillRef idx="0">
            <a:scrgbClr r="0" g="0" b="0"/>
          </a:fillRef>
          <a:effectRef idx="0">
            <a:scrgbClr r="0" g="0" b="0"/>
          </a:effectRef>
          <a:fontRef idx="minor"/>
        </p:style>
        <p:txBody>
          <a:bodyPr lIns="0" tIns="182520" rIns="0" bIns="182520" anchor="ctr">
            <a:spAutoFit/>
          </a:bodyPr>
          <a:lstStyle/>
          <a:p>
            <a:pPr algn="ctr">
              <a:lnSpc>
                <a:spcPct val="100000"/>
              </a:lnSpc>
            </a:pPr>
            <a:fld id="{B1D3C405-6E4F-4A9F-8557-48E751433096}" type="slidenum">
              <a:rPr lang="fr-FR" sz="1400" b="0" strike="noStrike" spc="-1" dirty="0">
                <a:solidFill>
                  <a:srgbClr val="999999"/>
                </a:solidFill>
                <a:latin typeface="Calibri" panose="020F0502020204030204" pitchFamily="34" charset="0"/>
                <a:ea typeface="DejaVu Sans"/>
                <a:cs typeface="Calibri" panose="020F0502020204030204" pitchFamily="34" charset="0"/>
              </a:rPr>
              <a:t>27</a:t>
            </a:fld>
            <a:endParaRPr lang="en-US" sz="1400" b="0" strike="noStrike" spc="-1" dirty="0">
              <a:latin typeface="Calibri" panose="020F0502020204030204" pitchFamily="34" charset="0"/>
              <a:cs typeface="Calibri" panose="020F0502020204030204" pitchFamily="34" charset="0"/>
            </a:endParaRPr>
          </a:p>
        </p:txBody>
      </p:sp>
      <p:sp>
        <p:nvSpPr>
          <p:cNvPr id="1526" name="CustomShape 17"/>
          <p:cNvSpPr/>
          <p:nvPr/>
        </p:nvSpPr>
        <p:spPr>
          <a:xfrm>
            <a:off x="12822480" y="9612000"/>
            <a:ext cx="7892640" cy="1252080"/>
          </a:xfrm>
          <a:prstGeom prst="ellipse">
            <a:avLst/>
          </a:prstGeom>
          <a:solidFill>
            <a:schemeClr val="tx2">
              <a:lumMod val="25000"/>
              <a:lumOff val="75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Demander l'ouverture dossier PEC</a:t>
            </a:r>
            <a:endParaRPr lang="en-US" sz="1400" b="0" strike="noStrike" spc="-1" dirty="0">
              <a:latin typeface="Calibri" panose="020F0502020204030204" pitchFamily="34" charset="0"/>
              <a:cs typeface="Calibri" panose="020F0502020204030204" pitchFamily="34" charset="0"/>
            </a:endParaRPr>
          </a:p>
        </p:txBody>
      </p:sp>
      <p:sp>
        <p:nvSpPr>
          <p:cNvPr id="1527" name="CustomShape 18"/>
          <p:cNvSpPr/>
          <p:nvPr/>
        </p:nvSpPr>
        <p:spPr>
          <a:xfrm>
            <a:off x="13598640" y="6119640"/>
            <a:ext cx="6899040" cy="1252080"/>
          </a:xfrm>
          <a:prstGeom prst="ellipse">
            <a:avLst/>
          </a:prstGeom>
          <a:solidFill>
            <a:schemeClr val="tx2">
              <a:lumMod val="25000"/>
              <a:lumOff val="75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Consulter détails dossier sinistre</a:t>
            </a:r>
            <a:endParaRPr lang="en-US" sz="1400" b="0" strike="noStrike" spc="-1" dirty="0">
              <a:latin typeface="Calibri" panose="020F0502020204030204" pitchFamily="34" charset="0"/>
              <a:cs typeface="Calibri" panose="020F0502020204030204" pitchFamily="34" charset="0"/>
            </a:endParaRPr>
          </a:p>
        </p:txBody>
      </p:sp>
      <p:pic>
        <p:nvPicPr>
          <p:cNvPr id="1528" name="Picture 42"/>
          <p:cNvPicPr/>
          <p:nvPr/>
        </p:nvPicPr>
        <p:blipFill>
          <a:blip r:embed="rId4"/>
          <a:stretch/>
        </p:blipFill>
        <p:spPr>
          <a:xfrm>
            <a:off x="516754" y="2239482"/>
            <a:ext cx="546480" cy="589680"/>
          </a:xfrm>
          <a:prstGeom prst="rect">
            <a:avLst/>
          </a:prstGeom>
          <a:ln>
            <a:noFill/>
          </a:ln>
        </p:spPr>
      </p:pic>
      <p:pic>
        <p:nvPicPr>
          <p:cNvPr id="1529" name="Picture 43"/>
          <p:cNvPicPr/>
          <p:nvPr/>
        </p:nvPicPr>
        <p:blipFill>
          <a:blip r:embed="rId5"/>
          <a:stretch/>
        </p:blipFill>
        <p:spPr>
          <a:xfrm>
            <a:off x="449181" y="4186896"/>
            <a:ext cx="572040" cy="572040"/>
          </a:xfrm>
          <a:prstGeom prst="rect">
            <a:avLst/>
          </a:prstGeom>
          <a:ln>
            <a:noFill/>
          </a:ln>
        </p:spPr>
      </p:pic>
      <p:pic>
        <p:nvPicPr>
          <p:cNvPr id="1530" name="Picture 44"/>
          <p:cNvPicPr/>
          <p:nvPr/>
        </p:nvPicPr>
        <p:blipFill>
          <a:blip r:embed="rId6"/>
          <a:stretch/>
        </p:blipFill>
        <p:spPr>
          <a:xfrm>
            <a:off x="498240" y="944640"/>
            <a:ext cx="617760" cy="554760"/>
          </a:xfrm>
          <a:prstGeom prst="rect">
            <a:avLst/>
          </a:prstGeom>
          <a:ln>
            <a:noFill/>
          </a:ln>
        </p:spPr>
      </p:pic>
      <p:pic>
        <p:nvPicPr>
          <p:cNvPr id="1531" name="Picture 45"/>
          <p:cNvPicPr/>
          <p:nvPr/>
        </p:nvPicPr>
        <p:blipFill>
          <a:blip r:embed="rId3"/>
          <a:stretch/>
        </p:blipFill>
        <p:spPr>
          <a:xfrm>
            <a:off x="21145680" y="5588280"/>
            <a:ext cx="2788200" cy="2689200"/>
          </a:xfrm>
          <a:prstGeom prst="rect">
            <a:avLst/>
          </a:prstGeom>
          <a:ln>
            <a:noFill/>
          </a:ln>
        </p:spPr>
      </p:pic>
      <p:sp>
        <p:nvSpPr>
          <p:cNvPr id="1532" name="CustomShape 19"/>
          <p:cNvSpPr/>
          <p:nvPr/>
        </p:nvSpPr>
        <p:spPr>
          <a:xfrm>
            <a:off x="3363362" y="746269"/>
            <a:ext cx="2604914" cy="364320"/>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Gérer les profils</a:t>
            </a:r>
            <a:endParaRPr lang="en-US" sz="1400" b="0" strike="noStrike" spc="-1" dirty="0">
              <a:latin typeface="Calibri" panose="020F0502020204030204" pitchFamily="34" charset="0"/>
              <a:cs typeface="Calibri" panose="020F0502020204030204" pitchFamily="34" charset="0"/>
            </a:endParaRPr>
          </a:p>
        </p:txBody>
      </p:sp>
      <p:sp>
        <p:nvSpPr>
          <p:cNvPr id="1533" name="CustomShape 20"/>
          <p:cNvSpPr/>
          <p:nvPr/>
        </p:nvSpPr>
        <p:spPr>
          <a:xfrm>
            <a:off x="265856" y="2835568"/>
            <a:ext cx="1048277"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dirty="0" err="1">
                <a:solidFill>
                  <a:schemeClr val="tx1">
                    <a:lumMod val="65000"/>
                    <a:lumOff val="35000"/>
                  </a:schemeClr>
                </a:solidFill>
                <a:latin typeface="Calibri" panose="020F0502020204030204" pitchFamily="34" charset="0"/>
                <a:ea typeface="DejaVu Sans"/>
                <a:cs typeface="Calibri" panose="020F0502020204030204" pitchFamily="34" charset="0"/>
              </a:rPr>
              <a:t>Reponsable</a:t>
            </a:r>
            <a:endParaRPr lang="en-US" sz="1400" b="0" strike="noStrike" spc="-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534" name="CustomShape 21"/>
          <p:cNvSpPr/>
          <p:nvPr/>
        </p:nvSpPr>
        <p:spPr>
          <a:xfrm>
            <a:off x="21733523" y="8326440"/>
            <a:ext cx="1495515"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1" strike="noStrike" spc="-1" dirty="0">
                <a:solidFill>
                  <a:srgbClr val="999999"/>
                </a:solidFill>
                <a:latin typeface="Calibri" panose="020F0502020204030204" pitchFamily="34" charset="0"/>
                <a:ea typeface="DejaVu Sans"/>
                <a:cs typeface="Calibri" panose="020F0502020204030204" pitchFamily="34" charset="0"/>
              </a:rPr>
              <a:t>Agent Compagnie</a:t>
            </a:r>
            <a:endParaRPr lang="en-US" sz="1400" b="0" strike="noStrike" spc="-1" dirty="0">
              <a:latin typeface="Calibri" panose="020F0502020204030204" pitchFamily="34" charset="0"/>
              <a:cs typeface="Calibri" panose="020F0502020204030204" pitchFamily="34" charset="0"/>
            </a:endParaRPr>
          </a:p>
          <a:p>
            <a:pPr algn="ctr">
              <a:lnSpc>
                <a:spcPct val="100000"/>
              </a:lnSpc>
            </a:pPr>
            <a:r>
              <a:rPr lang="en-US" sz="1400" b="1" strike="noStrike" spc="-1" dirty="0">
                <a:solidFill>
                  <a:srgbClr val="999999"/>
                </a:solidFill>
                <a:latin typeface="Calibri" panose="020F0502020204030204" pitchFamily="34" charset="0"/>
                <a:ea typeface="DejaVu Sans"/>
                <a:cs typeface="Calibri" panose="020F0502020204030204" pitchFamily="34" charset="0"/>
              </a:rPr>
              <a:t> </a:t>
            </a:r>
            <a:r>
              <a:rPr lang="en-US" sz="1400" b="1" strike="noStrike" spc="-1" dirty="0" err="1">
                <a:solidFill>
                  <a:srgbClr val="999999"/>
                </a:solidFill>
                <a:latin typeface="Calibri" panose="020F0502020204030204" pitchFamily="34" charset="0"/>
                <a:ea typeface="DejaVu Sans"/>
                <a:cs typeface="Calibri" panose="020F0502020204030204" pitchFamily="34" charset="0"/>
              </a:rPr>
              <a:t>d’assurance</a:t>
            </a:r>
            <a:endParaRPr lang="en-US" sz="1400" b="0" strike="noStrike" spc="-1" dirty="0" err="1">
              <a:latin typeface="Calibri" panose="020F0502020204030204" pitchFamily="34" charset="0"/>
              <a:cs typeface="Calibri" panose="020F0502020204030204" pitchFamily="34" charset="0"/>
            </a:endParaRPr>
          </a:p>
        </p:txBody>
      </p:sp>
      <p:sp>
        <p:nvSpPr>
          <p:cNvPr id="1535" name="CustomShape 22"/>
          <p:cNvSpPr/>
          <p:nvPr/>
        </p:nvSpPr>
        <p:spPr>
          <a:xfrm>
            <a:off x="12193560" y="6154200"/>
            <a:ext cx="1497240" cy="564840"/>
          </a:xfrm>
          <a:custGeom>
            <a:avLst/>
            <a:gdLst/>
            <a:ahLst/>
            <a:cxnLst/>
            <a:rect l="l" t="t" r="r" b="b"/>
            <a:pathLst>
              <a:path w="21600" h="21600">
                <a:moveTo>
                  <a:pt x="0" y="0"/>
                </a:moveTo>
                <a:lnTo>
                  <a:pt x="21600" y="21600"/>
                </a:lnTo>
              </a:path>
            </a:pathLst>
          </a:custGeom>
          <a:noFill/>
          <a:ln w="57240">
            <a:solidFill>
              <a:schemeClr val="accent1"/>
            </a:solidFill>
            <a:prstDash val="sysDash"/>
            <a:round/>
            <a:tailEnd type="arrow" w="med" len="med"/>
          </a:ln>
        </p:spPr>
        <p:style>
          <a:lnRef idx="0">
            <a:scrgbClr r="0" g="0" b="0"/>
          </a:lnRef>
          <a:fillRef idx="0">
            <a:scrgbClr r="0" g="0" b="0"/>
          </a:fillRef>
          <a:effectRef idx="0">
            <a:scrgbClr r="0" g="0" b="0"/>
          </a:effectRef>
          <a:fontRef idx="minor"/>
        </p:style>
      </p:sp>
      <p:sp>
        <p:nvSpPr>
          <p:cNvPr id="1536" name="CustomShape 23"/>
          <p:cNvSpPr/>
          <p:nvPr/>
        </p:nvSpPr>
        <p:spPr>
          <a:xfrm rot="1520400">
            <a:off x="12451458" y="5853619"/>
            <a:ext cx="924205"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 </a:t>
            </a:r>
            <a:r>
              <a:rPr lang="en-US" sz="1400" b="1" strike="noStrike" spc="-1" dirty="0">
                <a:solidFill>
                  <a:srgbClr val="232C34"/>
                </a:solidFill>
                <a:latin typeface="Calibri" panose="020F0502020204030204" pitchFamily="34" charset="0"/>
                <a:ea typeface="DejaVu Sans"/>
                <a:cs typeface="Calibri" panose="020F0502020204030204" pitchFamily="34" charset="0"/>
              </a:rPr>
              <a:t>extend</a:t>
            </a:r>
            <a:r>
              <a:rPr lang="fr-FR" sz="1400" b="1" strike="noStrike" spc="-1" dirty="0">
                <a:solidFill>
                  <a:srgbClr val="232C34"/>
                </a:solidFill>
                <a:latin typeface="Calibri" panose="020F0502020204030204" pitchFamily="34" charset="0"/>
                <a:ea typeface="DejaVu Sans"/>
                <a:cs typeface="Calibri" panose="020F0502020204030204" pitchFamily="34" charset="0"/>
              </a:rPr>
              <a:t>»</a:t>
            </a:r>
            <a:endParaRPr lang="en-US" sz="1400" b="0" strike="noStrike" spc="-1" dirty="0">
              <a:latin typeface="Calibri" panose="020F0502020204030204" pitchFamily="34" charset="0"/>
              <a:cs typeface="Calibri" panose="020F0502020204030204" pitchFamily="34" charset="0"/>
            </a:endParaRPr>
          </a:p>
        </p:txBody>
      </p:sp>
      <p:sp>
        <p:nvSpPr>
          <p:cNvPr id="1537" name="Line 24"/>
          <p:cNvSpPr/>
          <p:nvPr/>
        </p:nvSpPr>
        <p:spPr>
          <a:xfrm flipH="1" flipV="1">
            <a:off x="20498760" y="6746040"/>
            <a:ext cx="646560" cy="187200"/>
          </a:xfrm>
          <a:prstGeom prst="line">
            <a:avLst/>
          </a:prstGeom>
          <a:ln/>
        </p:spPr>
        <p:style>
          <a:lnRef idx="2">
            <a:schemeClr val="accent1"/>
          </a:lnRef>
          <a:fillRef idx="0">
            <a:schemeClr val="accent1"/>
          </a:fillRef>
          <a:effectRef idx="1">
            <a:schemeClr val="accent1"/>
          </a:effectRef>
          <a:fontRef idx="minor"/>
        </p:style>
      </p:sp>
      <p:sp>
        <p:nvSpPr>
          <p:cNvPr id="1538" name="Line 25"/>
          <p:cNvSpPr/>
          <p:nvPr/>
        </p:nvSpPr>
        <p:spPr>
          <a:xfrm flipH="1">
            <a:off x="16769160" y="6933240"/>
            <a:ext cx="4376160" cy="2678760"/>
          </a:xfrm>
          <a:prstGeom prst="line">
            <a:avLst/>
          </a:prstGeom>
          <a:ln/>
        </p:spPr>
        <p:style>
          <a:lnRef idx="2">
            <a:schemeClr val="accent1"/>
          </a:lnRef>
          <a:fillRef idx="0">
            <a:schemeClr val="accent1"/>
          </a:fillRef>
          <a:effectRef idx="1">
            <a:schemeClr val="accent1"/>
          </a:effectRef>
          <a:fontRef idx="minor"/>
        </p:style>
      </p:sp>
      <p:sp>
        <p:nvSpPr>
          <p:cNvPr id="1539" name="CustomShape 26"/>
          <p:cNvSpPr/>
          <p:nvPr/>
        </p:nvSpPr>
        <p:spPr>
          <a:xfrm flipV="1">
            <a:off x="751680" y="3197740"/>
            <a:ext cx="9720" cy="841680"/>
          </a:xfrm>
          <a:custGeom>
            <a:avLst/>
            <a:gdLst/>
            <a:ahLst/>
            <a:cxnLst/>
            <a:rect l="l" t="t" r="r" b="b"/>
            <a:pathLst>
              <a:path w="21600" h="21600">
                <a:moveTo>
                  <a:pt x="0" y="0"/>
                </a:moveTo>
                <a:lnTo>
                  <a:pt x="21600" y="21600"/>
                </a:lnTo>
              </a:path>
            </a:pathLst>
          </a:custGeom>
          <a:noFill/>
          <a:ln w="130320">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541" name="CustomShape 28"/>
          <p:cNvSpPr/>
          <p:nvPr/>
        </p:nvSpPr>
        <p:spPr>
          <a:xfrm>
            <a:off x="3317067" y="1272070"/>
            <a:ext cx="2724137" cy="407023"/>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Suive l’état de réclamation</a:t>
            </a:r>
            <a:endParaRPr lang="en-US" sz="1400" b="0" strike="noStrike" spc="-1" dirty="0">
              <a:latin typeface="Calibri" panose="020F0502020204030204" pitchFamily="34" charset="0"/>
              <a:cs typeface="Calibri" panose="020F0502020204030204" pitchFamily="34" charset="0"/>
            </a:endParaRPr>
          </a:p>
        </p:txBody>
      </p:sp>
      <p:sp>
        <p:nvSpPr>
          <p:cNvPr id="1542" name="CustomShape 29"/>
          <p:cNvSpPr/>
          <p:nvPr/>
        </p:nvSpPr>
        <p:spPr>
          <a:xfrm>
            <a:off x="3432533" y="1881606"/>
            <a:ext cx="2724137" cy="442585"/>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Consulter le Dashboard</a:t>
            </a:r>
            <a:endParaRPr lang="en-US" sz="1400" b="0" strike="noStrike" spc="-1" dirty="0">
              <a:latin typeface="Calibri" panose="020F0502020204030204" pitchFamily="34" charset="0"/>
              <a:cs typeface="Calibri" panose="020F0502020204030204" pitchFamily="34" charset="0"/>
            </a:endParaRPr>
          </a:p>
        </p:txBody>
      </p:sp>
      <p:sp>
        <p:nvSpPr>
          <p:cNvPr id="1544" name="CustomShape 31"/>
          <p:cNvSpPr/>
          <p:nvPr/>
        </p:nvSpPr>
        <p:spPr>
          <a:xfrm rot="1520400">
            <a:off x="13860858" y="4674619"/>
            <a:ext cx="924205"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 </a:t>
            </a:r>
            <a:r>
              <a:rPr lang="en-US" sz="1400" b="1" strike="noStrike" spc="-1" dirty="0">
                <a:solidFill>
                  <a:srgbClr val="232C34"/>
                </a:solidFill>
                <a:latin typeface="Calibri" panose="020F0502020204030204" pitchFamily="34" charset="0"/>
                <a:ea typeface="DejaVu Sans"/>
                <a:cs typeface="Calibri" panose="020F0502020204030204" pitchFamily="34" charset="0"/>
              </a:rPr>
              <a:t>extend</a:t>
            </a:r>
            <a:r>
              <a:rPr lang="fr-FR" sz="1400" b="1" strike="noStrike" spc="-1" dirty="0">
                <a:solidFill>
                  <a:srgbClr val="232C34"/>
                </a:solidFill>
                <a:latin typeface="Calibri" panose="020F0502020204030204" pitchFamily="34" charset="0"/>
                <a:ea typeface="DejaVu Sans"/>
                <a:cs typeface="Calibri" panose="020F0502020204030204" pitchFamily="34" charset="0"/>
              </a:rPr>
              <a:t>»</a:t>
            </a:r>
            <a:endParaRPr lang="en-US" sz="1400" b="0" strike="noStrike" spc="-1" dirty="0">
              <a:latin typeface="Calibri" panose="020F0502020204030204" pitchFamily="34" charset="0"/>
              <a:cs typeface="Calibri" panose="020F0502020204030204" pitchFamily="34" charset="0"/>
            </a:endParaRPr>
          </a:p>
        </p:txBody>
      </p:sp>
      <p:sp>
        <p:nvSpPr>
          <p:cNvPr id="1545" name="CustomShape 32"/>
          <p:cNvSpPr/>
          <p:nvPr/>
        </p:nvSpPr>
        <p:spPr>
          <a:xfrm>
            <a:off x="17542800" y="3393720"/>
            <a:ext cx="1497240" cy="564840"/>
          </a:xfrm>
          <a:custGeom>
            <a:avLst/>
            <a:gdLst/>
            <a:ahLst/>
            <a:cxnLst/>
            <a:rect l="l" t="t" r="r" b="b"/>
            <a:pathLst>
              <a:path w="21600" h="21600">
                <a:moveTo>
                  <a:pt x="0" y="0"/>
                </a:moveTo>
                <a:lnTo>
                  <a:pt x="21600" y="21600"/>
                </a:lnTo>
              </a:path>
            </a:pathLst>
          </a:custGeom>
          <a:noFill/>
          <a:ln w="57240">
            <a:solidFill>
              <a:schemeClr val="accent1"/>
            </a:solidFill>
            <a:prstDash val="sysDash"/>
            <a:round/>
            <a:tailEnd type="arrow" w="med" len="med"/>
          </a:ln>
        </p:spPr>
        <p:style>
          <a:lnRef idx="0">
            <a:scrgbClr r="0" g="0" b="0"/>
          </a:lnRef>
          <a:fillRef idx="0">
            <a:scrgbClr r="0" g="0" b="0"/>
          </a:fillRef>
          <a:effectRef idx="0">
            <a:scrgbClr r="0" g="0" b="0"/>
          </a:effectRef>
          <a:fontRef idx="minor"/>
        </p:style>
      </p:sp>
      <p:sp>
        <p:nvSpPr>
          <p:cNvPr id="1546" name="CustomShape 33"/>
          <p:cNvSpPr/>
          <p:nvPr/>
        </p:nvSpPr>
        <p:spPr>
          <a:xfrm rot="1520400">
            <a:off x="14953458" y="3380779"/>
            <a:ext cx="924205"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fr-FR" sz="1400" b="1" strike="noStrike" spc="-1" dirty="0">
                <a:solidFill>
                  <a:srgbClr val="232C34"/>
                </a:solidFill>
                <a:latin typeface="Calibri" panose="020F0502020204030204" pitchFamily="34" charset="0"/>
                <a:ea typeface="DejaVu Sans"/>
                <a:cs typeface="Calibri" panose="020F0502020204030204" pitchFamily="34" charset="0"/>
              </a:rPr>
              <a:t>« </a:t>
            </a:r>
            <a:r>
              <a:rPr lang="en-US" sz="1400" b="1" strike="noStrike" spc="-1" dirty="0">
                <a:solidFill>
                  <a:srgbClr val="232C34"/>
                </a:solidFill>
                <a:latin typeface="Calibri" panose="020F0502020204030204" pitchFamily="34" charset="0"/>
                <a:ea typeface="DejaVu Sans"/>
                <a:cs typeface="Calibri" panose="020F0502020204030204" pitchFamily="34" charset="0"/>
              </a:rPr>
              <a:t>extend</a:t>
            </a:r>
            <a:r>
              <a:rPr lang="fr-FR" sz="1400" b="1" strike="noStrike" spc="-1" dirty="0">
                <a:solidFill>
                  <a:srgbClr val="232C34"/>
                </a:solidFill>
                <a:latin typeface="Calibri" panose="020F0502020204030204" pitchFamily="34" charset="0"/>
                <a:ea typeface="DejaVu Sans"/>
                <a:cs typeface="Calibri" panose="020F0502020204030204" pitchFamily="34" charset="0"/>
              </a:rPr>
              <a:t>»</a:t>
            </a:r>
            <a:endParaRPr lang="en-US" sz="1400" b="0" strike="noStrike" spc="-1" dirty="0">
              <a:latin typeface="Calibri" panose="020F0502020204030204" pitchFamily="34" charset="0"/>
              <a:cs typeface="Calibri" panose="020F0502020204030204" pitchFamily="34" charset="0"/>
            </a:endParaRPr>
          </a:p>
        </p:txBody>
      </p:sp>
      <p:sp>
        <p:nvSpPr>
          <p:cNvPr id="1547" name="CustomShape 34"/>
          <p:cNvSpPr/>
          <p:nvPr/>
        </p:nvSpPr>
        <p:spPr>
          <a:xfrm>
            <a:off x="13816440" y="3156480"/>
            <a:ext cx="3200760" cy="1167840"/>
          </a:xfrm>
          <a:custGeom>
            <a:avLst/>
            <a:gdLst/>
            <a:ahLst/>
            <a:cxnLst/>
            <a:rect l="l" t="t" r="r" b="b"/>
            <a:pathLst>
              <a:path w="21600" h="21600">
                <a:moveTo>
                  <a:pt x="0" y="0"/>
                </a:moveTo>
                <a:lnTo>
                  <a:pt x="21600" y="21600"/>
                </a:lnTo>
              </a:path>
            </a:pathLst>
          </a:custGeom>
          <a:noFill/>
          <a:ln w="57240">
            <a:solidFill>
              <a:schemeClr val="accent1"/>
            </a:solidFill>
            <a:prstDash val="sysDash"/>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548" name="CustomShape 35"/>
          <p:cNvSpPr/>
          <p:nvPr/>
        </p:nvSpPr>
        <p:spPr>
          <a:xfrm>
            <a:off x="17542800" y="3393720"/>
            <a:ext cx="1497240" cy="564840"/>
          </a:xfrm>
          <a:custGeom>
            <a:avLst/>
            <a:gdLst/>
            <a:ahLst/>
            <a:cxnLst/>
            <a:rect l="l" t="t" r="r" b="b"/>
            <a:pathLst>
              <a:path w="21600" h="21600">
                <a:moveTo>
                  <a:pt x="0" y="0"/>
                </a:moveTo>
                <a:lnTo>
                  <a:pt x="21600" y="21600"/>
                </a:lnTo>
              </a:path>
            </a:pathLst>
          </a:custGeom>
          <a:noFill/>
          <a:ln w="57240">
            <a:solidFill>
              <a:schemeClr val="accent1"/>
            </a:solidFill>
            <a:prstDash val="sysDash"/>
            <a:round/>
            <a:tailEnd type="arrow" w="med" len="med"/>
          </a:ln>
        </p:spPr>
        <p:style>
          <a:lnRef idx="0">
            <a:scrgbClr r="0" g="0" b="0"/>
          </a:lnRef>
          <a:fillRef idx="0">
            <a:scrgbClr r="0" g="0" b="0"/>
          </a:fillRef>
          <a:effectRef idx="0">
            <a:scrgbClr r="0" g="0" b="0"/>
          </a:effectRef>
          <a:fontRef idx="minor"/>
        </p:style>
      </p:sp>
      <p:sp>
        <p:nvSpPr>
          <p:cNvPr id="1549" name="CustomShape 36"/>
          <p:cNvSpPr/>
          <p:nvPr/>
        </p:nvSpPr>
        <p:spPr>
          <a:xfrm>
            <a:off x="17542800" y="3393720"/>
            <a:ext cx="1497240" cy="564840"/>
          </a:xfrm>
          <a:custGeom>
            <a:avLst/>
            <a:gdLst/>
            <a:ahLst/>
            <a:cxnLst/>
            <a:rect l="l" t="t" r="r" b="b"/>
            <a:pathLst>
              <a:path w="21600" h="21600">
                <a:moveTo>
                  <a:pt x="0" y="0"/>
                </a:moveTo>
                <a:lnTo>
                  <a:pt x="21600" y="21600"/>
                </a:lnTo>
              </a:path>
            </a:pathLst>
          </a:custGeom>
          <a:noFill/>
          <a:ln w="57240">
            <a:solidFill>
              <a:srgbClr val="4472C4"/>
            </a:solidFill>
            <a:prstDash val="sysDash"/>
            <a:round/>
            <a:tailEnd type="arrow" w="med" len="med"/>
          </a:ln>
        </p:spPr>
        <p:style>
          <a:lnRef idx="0">
            <a:scrgbClr r="0" g="0" b="0"/>
          </a:lnRef>
          <a:fillRef idx="0">
            <a:scrgbClr r="0" g="0" b="0"/>
          </a:fillRef>
          <a:effectRef idx="0">
            <a:scrgbClr r="0" g="0" b="0"/>
          </a:effectRef>
          <a:fontRef idx="minor"/>
        </p:style>
      </p:sp>
      <p:sp>
        <p:nvSpPr>
          <p:cNvPr id="1550" name="CustomShape 37"/>
          <p:cNvSpPr/>
          <p:nvPr/>
        </p:nvSpPr>
        <p:spPr>
          <a:xfrm>
            <a:off x="17685360" y="3536640"/>
            <a:ext cx="1497240" cy="564840"/>
          </a:xfrm>
          <a:custGeom>
            <a:avLst/>
            <a:gdLst/>
            <a:ahLst/>
            <a:cxnLst/>
            <a:rect l="l" t="t" r="r" b="b"/>
            <a:pathLst>
              <a:path w="21600" h="21600">
                <a:moveTo>
                  <a:pt x="0" y="0"/>
                </a:moveTo>
                <a:lnTo>
                  <a:pt x="21600" y="21600"/>
                </a:lnTo>
              </a:path>
            </a:pathLst>
          </a:custGeom>
          <a:noFill/>
          <a:ln w="57240">
            <a:solidFill>
              <a:srgbClr val="4472C4"/>
            </a:solidFill>
            <a:prstDash val="sysDash"/>
            <a:round/>
            <a:tailEnd type="arrow" w="med" len="med"/>
          </a:ln>
        </p:spPr>
        <p:style>
          <a:lnRef idx="0">
            <a:scrgbClr r="0" g="0" b="0"/>
          </a:lnRef>
          <a:fillRef idx="0">
            <a:scrgbClr r="0" g="0" b="0"/>
          </a:fillRef>
          <a:effectRef idx="0">
            <a:scrgbClr r="0" g="0" b="0"/>
          </a:effectRef>
          <a:fontRef idx="minor"/>
        </p:style>
      </p:sp>
      <p:sp>
        <p:nvSpPr>
          <p:cNvPr id="1551" name="CustomShape 38"/>
          <p:cNvSpPr/>
          <p:nvPr/>
        </p:nvSpPr>
        <p:spPr>
          <a:xfrm rot="1520400">
            <a:off x="14734938" y="3468979"/>
            <a:ext cx="924205"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fr-FR" sz="1400" b="1" strike="noStrike" spc="-1" dirty="0">
                <a:solidFill>
                  <a:srgbClr val="242852"/>
                </a:solidFill>
                <a:latin typeface="Calibri" panose="020F0502020204030204" pitchFamily="34" charset="0"/>
                <a:ea typeface="DejaVu Sans"/>
                <a:cs typeface="Calibri" panose="020F0502020204030204" pitchFamily="34" charset="0"/>
              </a:rPr>
              <a:t>« </a:t>
            </a:r>
            <a:r>
              <a:rPr lang="en-US" sz="1400" b="1" strike="noStrike" spc="-1" dirty="0">
                <a:solidFill>
                  <a:srgbClr val="242852"/>
                </a:solidFill>
                <a:latin typeface="Calibri" panose="020F0502020204030204" pitchFamily="34" charset="0"/>
                <a:ea typeface="DejaVu Sans"/>
                <a:cs typeface="Calibri" panose="020F0502020204030204" pitchFamily="34" charset="0"/>
              </a:rPr>
              <a:t>extend</a:t>
            </a:r>
            <a:r>
              <a:rPr lang="fr-FR" sz="1400" b="1" strike="noStrike" spc="-1" dirty="0">
                <a:solidFill>
                  <a:srgbClr val="242852"/>
                </a:solidFill>
                <a:latin typeface="Calibri" panose="020F0502020204030204" pitchFamily="34" charset="0"/>
                <a:ea typeface="DejaVu Sans"/>
                <a:cs typeface="Calibri" panose="020F0502020204030204" pitchFamily="34" charset="0"/>
              </a:rPr>
              <a:t>»</a:t>
            </a:r>
            <a:endParaRPr lang="en-US" sz="1400" b="0" strike="noStrike" spc="-1" dirty="0">
              <a:latin typeface="Calibri" panose="020F0502020204030204" pitchFamily="34" charset="0"/>
              <a:cs typeface="Calibri" panose="020F0502020204030204" pitchFamily="34" charset="0"/>
            </a:endParaRPr>
          </a:p>
        </p:txBody>
      </p:sp>
      <p:sp>
        <p:nvSpPr>
          <p:cNvPr id="1552" name="CustomShape 39"/>
          <p:cNvSpPr/>
          <p:nvPr/>
        </p:nvSpPr>
        <p:spPr>
          <a:xfrm rot="1520400">
            <a:off x="14734938" y="3468979"/>
            <a:ext cx="924205"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fr-FR" sz="1400" b="1" strike="noStrike" spc="-1" dirty="0">
                <a:solidFill>
                  <a:srgbClr val="242852"/>
                </a:solidFill>
                <a:latin typeface="Calibri" panose="020F0502020204030204" pitchFamily="34" charset="0"/>
                <a:ea typeface="DejaVu Sans"/>
                <a:cs typeface="Calibri" panose="020F0502020204030204" pitchFamily="34" charset="0"/>
              </a:rPr>
              <a:t>« </a:t>
            </a:r>
            <a:r>
              <a:rPr lang="en-US" sz="1400" b="1" strike="noStrike" spc="-1" dirty="0">
                <a:solidFill>
                  <a:srgbClr val="242852"/>
                </a:solidFill>
                <a:latin typeface="Calibri" panose="020F0502020204030204" pitchFamily="34" charset="0"/>
                <a:ea typeface="DejaVu Sans"/>
                <a:cs typeface="Calibri" panose="020F0502020204030204" pitchFamily="34" charset="0"/>
              </a:rPr>
              <a:t>extend</a:t>
            </a:r>
            <a:r>
              <a:rPr lang="fr-FR" sz="1400" b="1" strike="noStrike" spc="-1" dirty="0">
                <a:solidFill>
                  <a:srgbClr val="242852"/>
                </a:solidFill>
                <a:latin typeface="Calibri" panose="020F0502020204030204" pitchFamily="34" charset="0"/>
                <a:ea typeface="DejaVu Sans"/>
                <a:cs typeface="Calibri" panose="020F0502020204030204" pitchFamily="34" charset="0"/>
              </a:rPr>
              <a:t>»</a:t>
            </a:r>
            <a:endParaRPr lang="en-US" sz="1400" b="0" strike="noStrike" spc="-1" dirty="0">
              <a:latin typeface="Calibri" panose="020F0502020204030204" pitchFamily="34" charset="0"/>
              <a:cs typeface="Calibri" panose="020F0502020204030204" pitchFamily="34" charset="0"/>
            </a:endParaRPr>
          </a:p>
        </p:txBody>
      </p:sp>
      <p:sp>
        <p:nvSpPr>
          <p:cNvPr id="1553" name="CustomShape 40"/>
          <p:cNvSpPr/>
          <p:nvPr/>
        </p:nvSpPr>
        <p:spPr>
          <a:xfrm>
            <a:off x="12179160" y="6159240"/>
            <a:ext cx="1497240" cy="564840"/>
          </a:xfrm>
          <a:custGeom>
            <a:avLst/>
            <a:gdLst/>
            <a:ahLst/>
            <a:cxnLst/>
            <a:rect l="l" t="t" r="r" b="b"/>
            <a:pathLst>
              <a:path w="21600" h="21600">
                <a:moveTo>
                  <a:pt x="0" y="0"/>
                </a:moveTo>
                <a:lnTo>
                  <a:pt x="21600" y="21600"/>
                </a:lnTo>
              </a:path>
            </a:pathLst>
          </a:custGeom>
          <a:noFill/>
          <a:ln w="57240">
            <a:solidFill>
              <a:schemeClr val="accent1"/>
            </a:solidFill>
            <a:prstDash val="sysDash"/>
            <a:round/>
            <a:tailEnd type="arrow" w="med" len="med"/>
          </a:ln>
        </p:spPr>
        <p:style>
          <a:lnRef idx="0">
            <a:scrgbClr r="0" g="0" b="0"/>
          </a:lnRef>
          <a:fillRef idx="0">
            <a:scrgbClr r="0" g="0" b="0"/>
          </a:fillRef>
          <a:effectRef idx="0">
            <a:scrgbClr r="0" g="0" b="0"/>
          </a:effectRef>
          <a:fontRef idx="minor"/>
        </p:style>
      </p:sp>
      <p:sp>
        <p:nvSpPr>
          <p:cNvPr id="1554" name="CustomShape 41"/>
          <p:cNvSpPr/>
          <p:nvPr/>
        </p:nvSpPr>
        <p:spPr>
          <a:xfrm>
            <a:off x="12179160" y="6159240"/>
            <a:ext cx="1497240" cy="564840"/>
          </a:xfrm>
          <a:custGeom>
            <a:avLst/>
            <a:gdLst/>
            <a:ahLst/>
            <a:cxnLst/>
            <a:rect l="l" t="t" r="r" b="b"/>
            <a:pathLst>
              <a:path w="21600" h="21600">
                <a:moveTo>
                  <a:pt x="0" y="0"/>
                </a:moveTo>
                <a:lnTo>
                  <a:pt x="21600" y="21600"/>
                </a:lnTo>
              </a:path>
            </a:pathLst>
          </a:custGeom>
          <a:noFill/>
          <a:ln w="57240">
            <a:solidFill>
              <a:schemeClr val="accent1"/>
            </a:solidFill>
            <a:prstDash val="sysDash"/>
            <a:round/>
            <a:tailEnd type="arrow" w="med" len="med"/>
          </a:ln>
        </p:spPr>
        <p:style>
          <a:lnRef idx="0">
            <a:scrgbClr r="0" g="0" b="0"/>
          </a:lnRef>
          <a:fillRef idx="0">
            <a:scrgbClr r="0" g="0" b="0"/>
          </a:fillRef>
          <a:effectRef idx="0">
            <a:scrgbClr r="0" g="0" b="0"/>
          </a:effectRef>
          <a:fontRef idx="minor"/>
        </p:style>
      </p:sp>
      <p:sp>
        <p:nvSpPr>
          <p:cNvPr id="1555" name="CustomShape 42"/>
          <p:cNvSpPr/>
          <p:nvPr/>
        </p:nvSpPr>
        <p:spPr>
          <a:xfrm>
            <a:off x="12179160" y="6159240"/>
            <a:ext cx="1497240" cy="564840"/>
          </a:xfrm>
          <a:custGeom>
            <a:avLst/>
            <a:gdLst/>
            <a:ahLst/>
            <a:cxnLst/>
            <a:rect l="l" t="t" r="r" b="b"/>
            <a:pathLst>
              <a:path w="21600" h="21600">
                <a:moveTo>
                  <a:pt x="0" y="0"/>
                </a:moveTo>
                <a:lnTo>
                  <a:pt x="21600" y="21600"/>
                </a:lnTo>
              </a:path>
            </a:pathLst>
          </a:custGeom>
          <a:noFill/>
          <a:ln w="57240">
            <a:solidFill>
              <a:schemeClr val="accent1"/>
            </a:solidFill>
            <a:prstDash val="sysDash"/>
            <a:round/>
            <a:tailEnd type="arrow" w="med" len="med"/>
          </a:ln>
        </p:spPr>
        <p:style>
          <a:lnRef idx="0">
            <a:scrgbClr r="0" g="0" b="0"/>
          </a:lnRef>
          <a:fillRef idx="0">
            <a:scrgbClr r="0" g="0" b="0"/>
          </a:fillRef>
          <a:effectRef idx="0">
            <a:scrgbClr r="0" g="0" b="0"/>
          </a:effectRef>
          <a:fontRef idx="minor"/>
        </p:style>
      </p:sp>
      <p:sp>
        <p:nvSpPr>
          <p:cNvPr id="1558" name="Line 45"/>
          <p:cNvSpPr/>
          <p:nvPr/>
        </p:nvSpPr>
        <p:spPr>
          <a:xfrm>
            <a:off x="1116000" y="1395359"/>
            <a:ext cx="2135520" cy="111499"/>
          </a:xfrm>
          <a:prstGeom prst="line">
            <a:avLst/>
          </a:prstGeom>
          <a:ln/>
        </p:spPr>
        <p:style>
          <a:lnRef idx="2">
            <a:schemeClr val="accent1"/>
          </a:lnRef>
          <a:fillRef idx="0">
            <a:schemeClr val="accent1"/>
          </a:fillRef>
          <a:effectRef idx="1">
            <a:schemeClr val="accent1"/>
          </a:effectRef>
          <a:fontRef idx="minor"/>
        </p:style>
      </p:sp>
      <p:sp>
        <p:nvSpPr>
          <p:cNvPr id="1559" name="Line 46"/>
          <p:cNvSpPr/>
          <p:nvPr/>
        </p:nvSpPr>
        <p:spPr>
          <a:xfrm flipH="1">
            <a:off x="1030320" y="944640"/>
            <a:ext cx="2267248" cy="450720"/>
          </a:xfrm>
          <a:prstGeom prst="line">
            <a:avLst/>
          </a:prstGeom>
          <a:ln/>
        </p:spPr>
        <p:style>
          <a:lnRef idx="2">
            <a:schemeClr val="accent1"/>
          </a:lnRef>
          <a:fillRef idx="0">
            <a:schemeClr val="accent1"/>
          </a:fillRef>
          <a:effectRef idx="1">
            <a:schemeClr val="accent1"/>
          </a:effectRef>
          <a:fontRef idx="minor"/>
        </p:style>
      </p:sp>
      <p:sp>
        <p:nvSpPr>
          <p:cNvPr id="1560" name="Line 47"/>
          <p:cNvSpPr/>
          <p:nvPr/>
        </p:nvSpPr>
        <p:spPr>
          <a:xfrm>
            <a:off x="934015" y="2779962"/>
            <a:ext cx="2181567" cy="110176"/>
          </a:xfrm>
          <a:prstGeom prst="line">
            <a:avLst/>
          </a:prstGeom>
          <a:ln/>
        </p:spPr>
        <p:style>
          <a:lnRef idx="2">
            <a:schemeClr val="accent1"/>
          </a:lnRef>
          <a:fillRef idx="0">
            <a:schemeClr val="accent1"/>
          </a:fillRef>
          <a:effectRef idx="1">
            <a:schemeClr val="accent1"/>
          </a:effectRef>
          <a:fontRef idx="minor"/>
        </p:style>
      </p:sp>
      <p:sp>
        <p:nvSpPr>
          <p:cNvPr id="2" name="CustomShape 8">
            <a:extLst>
              <a:ext uri="{FF2B5EF4-FFF2-40B4-BE49-F238E27FC236}">
                <a16:creationId xmlns:a16="http://schemas.microsoft.com/office/drawing/2014/main" id="{5B3F8FE0-F96A-450B-A090-A886E424C345}"/>
              </a:ext>
            </a:extLst>
          </p:cNvPr>
          <p:cNvSpPr/>
          <p:nvPr/>
        </p:nvSpPr>
        <p:spPr>
          <a:xfrm>
            <a:off x="-727891" y="-3800"/>
            <a:ext cx="10599781"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fr-FR" sz="1200" b="1" spc="-1" dirty="0">
                <a:solidFill>
                  <a:srgbClr val="999999"/>
                </a:solidFill>
                <a:latin typeface="Calibri" panose="020F0502020204030204" pitchFamily="34" charset="0"/>
                <a:cs typeface="Calibri" panose="020F0502020204030204" pitchFamily="34" charset="0"/>
              </a:rPr>
              <a:t>INTRODUCTION .</a:t>
            </a:r>
            <a:r>
              <a:rPr lang="fr-FR" sz="1200" b="1" spc="-1" dirty="0">
                <a:solidFill>
                  <a:srgbClr val="E41202"/>
                </a:solidFill>
                <a:latin typeface="Calibri" panose="020F0502020204030204" pitchFamily="34" charset="0"/>
                <a:cs typeface="Calibri" panose="020F0502020204030204" pitchFamily="34" charset="0"/>
              </a:rPr>
              <a:t> </a:t>
            </a:r>
            <a:r>
              <a:rPr lang="fr-FR" sz="1200" b="1" spc="-1" dirty="0">
                <a:solidFill>
                  <a:srgbClr val="999999"/>
                </a:solidFill>
                <a:latin typeface="Calibri" panose="020F0502020204030204" pitchFamily="34" charset="0"/>
                <a:cs typeface="Calibri" panose="020F0502020204030204" pitchFamily="34" charset="0"/>
              </a:rPr>
              <a:t>PROBLEMATIQUE &amp; SOLUTION . ANALYSE DES BESOINS</a:t>
            </a:r>
            <a:r>
              <a:rPr lang="en-US" sz="1200" b="1" spc="-1" dirty="0">
                <a:solidFill>
                  <a:srgbClr val="999999"/>
                </a:solidFill>
                <a:latin typeface="Calibri" panose="020F0502020204030204" pitchFamily="34" charset="0"/>
                <a:cs typeface="Calibri" panose="020F0502020204030204" pitchFamily="34" charset="0"/>
              </a:rPr>
              <a:t> </a:t>
            </a:r>
            <a:r>
              <a:rPr lang="fr-FR" sz="1200" b="1" spc="-1" dirty="0">
                <a:solidFill>
                  <a:srgbClr val="999999"/>
                </a:solidFill>
                <a:latin typeface="Calibri" panose="020F0502020204030204" pitchFamily="34" charset="0"/>
                <a:cs typeface="Calibri" panose="020F0502020204030204" pitchFamily="34" charset="0"/>
              </a:rPr>
              <a:t>.</a:t>
            </a:r>
            <a:r>
              <a:rPr lang="fr-FR" sz="1200" b="1" spc="-1" dirty="0">
                <a:solidFill>
                  <a:srgbClr val="FF0000"/>
                </a:solidFill>
                <a:latin typeface="Calibri" panose="020F0502020204030204" pitchFamily="34" charset="0"/>
                <a:cs typeface="Calibri" panose="020F0502020204030204" pitchFamily="34" charset="0"/>
              </a:rPr>
              <a:t> CONCEPTION &amp; RÉALISATION</a:t>
            </a:r>
            <a:r>
              <a:rPr lang="fr-FR" sz="1200" b="1" strike="noStrike" spc="-1" dirty="0">
                <a:solidFill>
                  <a:srgbClr val="999999"/>
                </a:solidFill>
                <a:latin typeface="Calibri" panose="020F0502020204030204" pitchFamily="34" charset="0"/>
                <a:ea typeface="DejaVu Sans"/>
                <a:cs typeface="Calibri" panose="020F0502020204030204" pitchFamily="34" charset="0"/>
              </a:rPr>
              <a:t> .</a:t>
            </a:r>
            <a:r>
              <a:rPr lang="fr-FR" sz="1200" b="1" spc="-1" dirty="0">
                <a:solidFill>
                  <a:srgbClr val="999999"/>
                </a:solidFill>
                <a:latin typeface="Calibri" panose="020F0502020204030204" pitchFamily="34" charset="0"/>
                <a:ea typeface="DejaVu Sans"/>
                <a:cs typeface="Calibri" panose="020F0502020204030204" pitchFamily="34" charset="0"/>
              </a:rPr>
              <a:t> </a:t>
            </a:r>
            <a:r>
              <a:rPr lang="fr-FR" sz="1200" b="1" strike="noStrike" spc="-1" dirty="0">
                <a:solidFill>
                  <a:srgbClr val="999999"/>
                </a:solidFill>
                <a:latin typeface="Calibri" panose="020F0502020204030204" pitchFamily="34" charset="0"/>
                <a:ea typeface="DejaVu Sans"/>
                <a:cs typeface="Calibri" panose="020F0502020204030204" pitchFamily="34" charset="0"/>
              </a:rPr>
              <a:t> CONCLUSION &amp; PERSPECTIVES</a:t>
            </a:r>
            <a:endParaRPr lang="en-US" sz="1200" b="0" strike="noStrike" spc="-1" dirty="0">
              <a:latin typeface="Calibri" panose="020F0502020204030204" pitchFamily="34" charset="0"/>
              <a:cs typeface="Calibri" panose="020F0502020204030204" pitchFamily="34" charset="0"/>
            </a:endParaRPr>
          </a:p>
        </p:txBody>
      </p:sp>
      <p:sp>
        <p:nvSpPr>
          <p:cNvPr id="54" name="CustomShape 1">
            <a:extLst>
              <a:ext uri="{FF2B5EF4-FFF2-40B4-BE49-F238E27FC236}">
                <a16:creationId xmlns:a16="http://schemas.microsoft.com/office/drawing/2014/main" id="{65AC6F1A-1353-40A8-87DD-15A0D18C3CF0}"/>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400" b="0" strike="noStrike" spc="-1" dirty="0">
                <a:solidFill>
                  <a:srgbClr val="999999"/>
                </a:solidFill>
                <a:latin typeface="Calibri" panose="020F0502020204030204" pitchFamily="34" charset="0"/>
                <a:ea typeface="DejaVu Sans"/>
                <a:cs typeface="Calibri" panose="020F0502020204030204" pitchFamily="34" charset="0"/>
              </a:rPr>
              <a:t>27</a:t>
            </a:fld>
            <a:endParaRPr lang="en-US" sz="1400" b="0" strike="noStrike" spc="-1" dirty="0">
              <a:latin typeface="Calibri" panose="020F0502020204030204" pitchFamily="34" charset="0"/>
              <a:cs typeface="Calibri" panose="020F0502020204030204" pitchFamily="34" charset="0"/>
            </a:endParaRPr>
          </a:p>
        </p:txBody>
      </p:sp>
      <p:sp>
        <p:nvSpPr>
          <p:cNvPr id="56" name="CustomShape 29">
            <a:extLst>
              <a:ext uri="{FF2B5EF4-FFF2-40B4-BE49-F238E27FC236}">
                <a16:creationId xmlns:a16="http://schemas.microsoft.com/office/drawing/2014/main" id="{F4306B0E-CB3E-4289-B6D5-12555A0D01A9}"/>
              </a:ext>
            </a:extLst>
          </p:cNvPr>
          <p:cNvSpPr/>
          <p:nvPr/>
        </p:nvSpPr>
        <p:spPr>
          <a:xfrm>
            <a:off x="3418093" y="3412482"/>
            <a:ext cx="2816422" cy="336960"/>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Calibri"/>
                <a:cs typeface="Calibri" panose="020F0502020204030204" pitchFamily="34" charset="0"/>
              </a:rPr>
              <a:t>Suivre l’état de réclamation</a:t>
            </a:r>
            <a:endParaRPr lang="en-US" sz="1400" b="0" strike="noStrike" spc="-1" dirty="0">
              <a:latin typeface="Calibri" panose="020F0502020204030204" pitchFamily="34" charset="0"/>
              <a:cs typeface="Calibri" panose="020F0502020204030204" pitchFamily="34" charset="0"/>
            </a:endParaRPr>
          </a:p>
        </p:txBody>
      </p:sp>
      <p:sp>
        <p:nvSpPr>
          <p:cNvPr id="57" name="CustomShape 29">
            <a:extLst>
              <a:ext uri="{FF2B5EF4-FFF2-40B4-BE49-F238E27FC236}">
                <a16:creationId xmlns:a16="http://schemas.microsoft.com/office/drawing/2014/main" id="{8B0BCAD5-FEEF-4B9C-85AF-8FAA1E603F8F}"/>
              </a:ext>
            </a:extLst>
          </p:cNvPr>
          <p:cNvSpPr/>
          <p:nvPr/>
        </p:nvSpPr>
        <p:spPr>
          <a:xfrm>
            <a:off x="3123755" y="2691773"/>
            <a:ext cx="3110760" cy="336960"/>
          </a:xfrm>
          <a:prstGeom prst="ellipse">
            <a:avLst/>
          </a:prstGeom>
          <a:solidFill>
            <a:schemeClr val="accent2">
              <a:lumMod val="40000"/>
              <a:lumOff val="60000"/>
            </a:schemeClr>
          </a:solidFill>
          <a:ln>
            <a:solidFill>
              <a:schemeClr val="bg1"/>
            </a:solidFill>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txBody>
          <a:bodyPr lIns="90000" tIns="45000" rIns="90000" bIns="45000" anchor="ctr">
            <a:noAutofit/>
          </a:bodyPr>
          <a:lstStyle/>
          <a:p>
            <a:pPr algn="ctr">
              <a:lnSpc>
                <a:spcPct val="100000"/>
              </a:lnSpc>
            </a:pPr>
            <a:r>
              <a:rPr lang="fr-FR" sz="1400" b="1" strike="noStrike" spc="-1" dirty="0">
                <a:solidFill>
                  <a:srgbClr val="232C34"/>
                </a:solidFill>
                <a:latin typeface="Calibri" panose="020F0502020204030204" pitchFamily="34" charset="0"/>
                <a:ea typeface="Calibri"/>
                <a:cs typeface="Calibri" panose="020F0502020204030204" pitchFamily="34" charset="0"/>
              </a:rPr>
              <a:t>Consulter le </a:t>
            </a:r>
            <a:r>
              <a:rPr lang="fr-FR" sz="1400" b="1" strike="noStrike" spc="-1" dirty="0" err="1">
                <a:solidFill>
                  <a:srgbClr val="232C34"/>
                </a:solidFill>
                <a:latin typeface="Calibri" panose="020F0502020204030204" pitchFamily="34" charset="0"/>
                <a:ea typeface="Calibri"/>
                <a:cs typeface="Calibri" panose="020F0502020204030204" pitchFamily="34" charset="0"/>
              </a:rPr>
              <a:t>dashboard</a:t>
            </a:r>
            <a:endParaRPr lang="en-US" sz="1400" b="0" strike="noStrike" spc="-1" dirty="0">
              <a:latin typeface="Calibri" panose="020F0502020204030204" pitchFamily="34" charset="0"/>
              <a:cs typeface="Calibri" panose="020F0502020204030204" pitchFamily="34" charset="0"/>
            </a:endParaRPr>
          </a:p>
        </p:txBody>
      </p:sp>
      <p:sp>
        <p:nvSpPr>
          <p:cNvPr id="60" name="Line 45">
            <a:extLst>
              <a:ext uri="{FF2B5EF4-FFF2-40B4-BE49-F238E27FC236}">
                <a16:creationId xmlns:a16="http://schemas.microsoft.com/office/drawing/2014/main" id="{A2C1A2E5-985F-44D0-A519-4E6795EDE3FE}"/>
              </a:ext>
            </a:extLst>
          </p:cNvPr>
          <p:cNvSpPr/>
          <p:nvPr/>
        </p:nvSpPr>
        <p:spPr>
          <a:xfrm>
            <a:off x="1116000" y="1393927"/>
            <a:ext cx="2181568" cy="635276"/>
          </a:xfrm>
          <a:prstGeom prst="line">
            <a:avLst/>
          </a:prstGeom>
          <a:ln/>
        </p:spPr>
        <p:style>
          <a:lnRef idx="2">
            <a:schemeClr val="accent1"/>
          </a:lnRef>
          <a:fillRef idx="0">
            <a:schemeClr val="accent1"/>
          </a:fillRef>
          <a:effectRef idx="1">
            <a:schemeClr val="accent1"/>
          </a:effectRef>
          <a:fontRef idx="minor"/>
        </p:style>
      </p:sp>
      <p:sp>
        <p:nvSpPr>
          <p:cNvPr id="62" name="Line 47">
            <a:extLst>
              <a:ext uri="{FF2B5EF4-FFF2-40B4-BE49-F238E27FC236}">
                <a16:creationId xmlns:a16="http://schemas.microsoft.com/office/drawing/2014/main" id="{BCE487EA-D42B-4CC0-BA54-CEC6888A6017}"/>
              </a:ext>
            </a:extLst>
          </p:cNvPr>
          <p:cNvSpPr/>
          <p:nvPr/>
        </p:nvSpPr>
        <p:spPr>
          <a:xfrm>
            <a:off x="979920" y="2779963"/>
            <a:ext cx="2438173" cy="756678"/>
          </a:xfrm>
          <a:prstGeom prst="line">
            <a:avLst/>
          </a:prstGeom>
          <a:ln/>
        </p:spPr>
        <p:style>
          <a:lnRef idx="2">
            <a:schemeClr val="accent1"/>
          </a:lnRef>
          <a:fillRef idx="0">
            <a:schemeClr val="accent1"/>
          </a:fillRef>
          <a:effectRef idx="1">
            <a:schemeClr val="accent1"/>
          </a:effectRef>
          <a:fontRef idx="minor"/>
        </p:style>
      </p:sp>
      <p:sp>
        <p:nvSpPr>
          <p:cNvPr id="64" name="CustomShape 3">
            <a:extLst>
              <a:ext uri="{FF2B5EF4-FFF2-40B4-BE49-F238E27FC236}">
                <a16:creationId xmlns:a16="http://schemas.microsoft.com/office/drawing/2014/main" id="{0197E4C3-3944-4AC4-BE79-21888B774FDF}"/>
              </a:ext>
            </a:extLst>
          </p:cNvPr>
          <p:cNvSpPr/>
          <p:nvPr/>
        </p:nvSpPr>
        <p:spPr>
          <a:xfrm>
            <a:off x="-85707" y="437949"/>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fr-FR" sz="1350" b="0" i="0" u="none" strike="noStrike" baseline="0" dirty="0">
                <a:solidFill>
                  <a:srgbClr val="FF0000"/>
                </a:solidFill>
                <a:latin typeface="Calibri" panose="020F0502020204030204" pitchFamily="34" charset="0"/>
                <a:cs typeface="Calibri" panose="020F0502020204030204" pitchFamily="34" charset="0"/>
              </a:rPr>
              <a:t>Diagramme de cas d’utilisation du deuxième sprint</a:t>
            </a:r>
            <a:endParaRPr lang="fr-FR" sz="1350" b="0" strike="noStrike" spc="-1" dirty="0">
              <a:solidFill>
                <a:srgbClr val="FF0000"/>
              </a:solidFill>
              <a:latin typeface="Calibri" panose="020F0502020204030204" pitchFamily="34" charset="0"/>
              <a:cs typeface="Calibri" panose="020F0502020204030204" pitchFamily="34" charset="0"/>
            </a:endParaRPr>
          </a:p>
        </p:txBody>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entr" fill="hold" nodeType="withEffect">
                                  <p:stCondLst>
                                    <p:cond delay="0"/>
                                  </p:stCondLst>
                                  <p:childTnLst>
                                    <p:set>
                                      <p:cBhvr>
                                        <p:cTn id="6" dur="1" fill="hold">
                                          <p:stCondLst>
                                            <p:cond delay="0"/>
                                          </p:stCondLst>
                                        </p:cTn>
                                        <p:tgtEl>
                                          <p:spTgt spid="1510"/>
                                        </p:tgtEl>
                                        <p:attrNameLst>
                                          <p:attrName>style.visibility</p:attrName>
                                        </p:attrNameLst>
                                      </p:cBhvr>
                                      <p:to>
                                        <p:strVal val="visible"/>
                                      </p:to>
                                    </p:set>
                                    <p:animEffect transition="in" filter="fade">
                                      <p:cBhvr additive="repl">
                                        <p:cTn id="7" dur="1000"/>
                                        <p:tgtEl>
                                          <p:spTgt spid="1510"/>
                                        </p:tgtEl>
                                      </p:cBhvr>
                                    </p:animEffect>
                                    <p:anim calcmode="lin" valueType="num">
                                      <p:cBhvr additive="repl">
                                        <p:cTn id="8" dur="1000" fill="hold"/>
                                        <p:tgtEl>
                                          <p:spTgt spid="1510"/>
                                        </p:tgtEl>
                                        <p:attrNameLst>
                                          <p:attrName>ppt_x</p:attrName>
                                        </p:attrNameLst>
                                      </p:cBhvr>
                                      <p:tavLst>
                                        <p:tav tm="0">
                                          <p:val>
                                            <p:strVal val="#ppt_x"/>
                                          </p:val>
                                        </p:tav>
                                        <p:tav tm="100000">
                                          <p:val>
                                            <p:strVal val="#ppt_x"/>
                                          </p:val>
                                        </p:tav>
                                      </p:tavLst>
                                    </p:anim>
                                    <p:anim calcmode="lin" valueType="num">
                                      <p:cBhvr additive="repl">
                                        <p:cTn id="9" dur="1000" fill="hold"/>
                                        <p:tgtEl>
                                          <p:spTgt spid="15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 name="CustomShape 2"/>
          <p:cNvSpPr/>
          <p:nvPr/>
        </p:nvSpPr>
        <p:spPr>
          <a:xfrm>
            <a:off x="-876960" y="27936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a:ea typeface="DejaVu Sans"/>
              </a:rPr>
              <a:t>Sprint 2</a:t>
            </a:r>
            <a:endParaRPr lang="en-US" sz="1800" b="0" strike="noStrike" spc="-1" dirty="0">
              <a:latin typeface="Arial"/>
            </a:endParaRPr>
          </a:p>
        </p:txBody>
      </p:sp>
      <p:sp>
        <p:nvSpPr>
          <p:cNvPr id="1606" name="CustomShape 15"/>
          <p:cNvSpPr/>
          <p:nvPr/>
        </p:nvSpPr>
        <p:spPr>
          <a:xfrm>
            <a:off x="1086840" y="409320"/>
            <a:ext cx="7948440" cy="50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C00000"/>
                </a:solidFill>
                <a:latin typeface="Arial"/>
                <a:ea typeface="Arial"/>
              </a:rPr>
              <a:t>Diagramme de séquence du cas «Ajouter un profil"</a:t>
            </a:r>
            <a:endParaRPr lang="en-US" sz="1350" b="0" strike="noStrike" spc="-1" dirty="0">
              <a:latin typeface="Arial"/>
            </a:endParaRPr>
          </a:p>
          <a:p>
            <a:pPr>
              <a:lnSpc>
                <a:spcPct val="100000"/>
              </a:lnSpc>
            </a:pPr>
            <a:endParaRPr lang="en-US" sz="1350" b="0" strike="noStrike" spc="-1" dirty="0">
              <a:latin typeface="Arial"/>
            </a:endParaRPr>
          </a:p>
        </p:txBody>
      </p:sp>
      <p:sp>
        <p:nvSpPr>
          <p:cNvPr id="2" name="CustomShape 8">
            <a:extLst>
              <a:ext uri="{FF2B5EF4-FFF2-40B4-BE49-F238E27FC236}">
                <a16:creationId xmlns:a16="http://schemas.microsoft.com/office/drawing/2014/main" id="{8CB19379-9AED-4CE6-891F-32727EC97046}"/>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 . ANALYSE DES BESOINS</a:t>
            </a:r>
            <a:r>
              <a:rPr lang="en-US" sz="1150" b="1" spc="-1" dirty="0">
                <a:solidFill>
                  <a:srgbClr val="999999"/>
                </a:solidFill>
                <a:latin typeface="Calibri"/>
              </a:rPr>
              <a:t> </a:t>
            </a:r>
            <a:r>
              <a:rPr lang="fr-FR" sz="1150" b="1" spc="-1" dirty="0">
                <a:solidFill>
                  <a:srgbClr val="999999"/>
                </a:solidFill>
                <a:latin typeface="Calibri"/>
              </a:rPr>
              <a:t>.</a:t>
            </a:r>
            <a:r>
              <a:rPr lang="fr-FR" sz="1150" b="1" spc="-1" dirty="0">
                <a:solidFill>
                  <a:srgbClr val="FF0000"/>
                </a:solidFill>
                <a:latin typeface="Calibri"/>
              </a:rPr>
              <a:t> CONCEPTION &amp; RÉALISATION</a:t>
            </a:r>
            <a:r>
              <a:rPr lang="fr-FR" sz="1150" b="1" strike="noStrike" spc="-1" dirty="0">
                <a:solidFill>
                  <a:srgbClr val="999999"/>
                </a:solidFill>
                <a:latin typeface="Calibri"/>
                <a:ea typeface="DejaVu Sans"/>
              </a:rPr>
              <a:t>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126" name="CustomShape 1">
            <a:extLst>
              <a:ext uri="{FF2B5EF4-FFF2-40B4-BE49-F238E27FC236}">
                <a16:creationId xmlns:a16="http://schemas.microsoft.com/office/drawing/2014/main" id="{C1F4AA51-B057-4DDF-9095-AE0AACD7CEF6}"/>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28</a:t>
            </a:fld>
            <a:endParaRPr lang="en-US" sz="1350" b="0" strike="noStrike" spc="-1" dirty="0">
              <a:latin typeface="Arial"/>
            </a:endParaRPr>
          </a:p>
        </p:txBody>
      </p:sp>
      <p:pic>
        <p:nvPicPr>
          <p:cNvPr id="4" name="Image 3">
            <a:extLst>
              <a:ext uri="{FF2B5EF4-FFF2-40B4-BE49-F238E27FC236}">
                <a16:creationId xmlns:a16="http://schemas.microsoft.com/office/drawing/2014/main" id="{F1BC99A1-AB80-4E39-BEB1-B09371A4C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48" y="788390"/>
            <a:ext cx="7230484" cy="4241464"/>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6A8C393-8A9F-4E34-80C1-3C4643D6FF6A}"/>
              </a:ext>
            </a:extLst>
          </p:cNvPr>
          <p:cNvSpPr/>
          <p:nvPr/>
        </p:nvSpPr>
        <p:spPr>
          <a:xfrm>
            <a:off x="-876960" y="27936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a:ea typeface="DejaVu Sans"/>
              </a:rPr>
              <a:t>Sprint 2</a:t>
            </a:r>
            <a:endParaRPr lang="en-US" sz="1800" b="0" strike="noStrike" spc="-1" dirty="0">
              <a:latin typeface="Arial"/>
            </a:endParaRPr>
          </a:p>
        </p:txBody>
      </p:sp>
      <p:sp>
        <p:nvSpPr>
          <p:cNvPr id="5" name="CustomShape 8">
            <a:extLst>
              <a:ext uri="{FF2B5EF4-FFF2-40B4-BE49-F238E27FC236}">
                <a16:creationId xmlns:a16="http://schemas.microsoft.com/office/drawing/2014/main" id="{0461E295-C23B-4DEE-924A-CABA5CEA557C}"/>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 . ANALYSE DES BESOINS</a:t>
            </a:r>
            <a:r>
              <a:rPr lang="en-US" sz="1150" b="1" spc="-1" dirty="0">
                <a:solidFill>
                  <a:srgbClr val="999999"/>
                </a:solidFill>
                <a:latin typeface="Calibri"/>
              </a:rPr>
              <a:t> </a:t>
            </a:r>
            <a:r>
              <a:rPr lang="fr-FR" sz="1150" b="1" spc="-1" dirty="0">
                <a:solidFill>
                  <a:srgbClr val="999999"/>
                </a:solidFill>
                <a:latin typeface="Calibri"/>
              </a:rPr>
              <a:t>.</a:t>
            </a:r>
            <a:r>
              <a:rPr lang="fr-FR" sz="1150" b="1" spc="-1" dirty="0">
                <a:solidFill>
                  <a:srgbClr val="FF0000"/>
                </a:solidFill>
                <a:latin typeface="Calibri"/>
              </a:rPr>
              <a:t> CONCEPTION &amp; RÉALISATION</a:t>
            </a:r>
            <a:r>
              <a:rPr lang="fr-FR" sz="1150" b="1" strike="noStrike" spc="-1" dirty="0">
                <a:solidFill>
                  <a:srgbClr val="999999"/>
                </a:solidFill>
                <a:latin typeface="Calibri"/>
                <a:ea typeface="DejaVu Sans"/>
              </a:rPr>
              <a:t>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8" name="CustomShape 3">
            <a:extLst>
              <a:ext uri="{FF2B5EF4-FFF2-40B4-BE49-F238E27FC236}">
                <a16:creationId xmlns:a16="http://schemas.microsoft.com/office/drawing/2014/main" id="{B2ADAA83-344D-4CF3-B098-7C6F316D2C93}"/>
              </a:ext>
            </a:extLst>
          </p:cNvPr>
          <p:cNvSpPr/>
          <p:nvPr/>
        </p:nvSpPr>
        <p:spPr>
          <a:xfrm>
            <a:off x="918164" y="323543"/>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fr-FR" sz="1350" b="0" i="0" u="none" strike="noStrike" baseline="0" dirty="0">
                <a:solidFill>
                  <a:srgbClr val="FF0000"/>
                </a:solidFill>
                <a:latin typeface="Calibri" panose="020F0502020204030204" pitchFamily="34" charset="0"/>
                <a:cs typeface="Calibri" panose="020F0502020204030204" pitchFamily="34" charset="0"/>
              </a:rPr>
              <a:t>Interface de d’ajout un profil web et mobile</a:t>
            </a:r>
            <a:endParaRPr lang="fr-FR" sz="1350" b="0" strike="noStrike" spc="-1" dirty="0">
              <a:solidFill>
                <a:srgbClr val="FF0000"/>
              </a:solidFill>
              <a:latin typeface="Calibri" panose="020F0502020204030204" pitchFamily="34" charset="0"/>
              <a:cs typeface="Calibri" panose="020F0502020204030204" pitchFamily="34" charset="0"/>
            </a:endParaRPr>
          </a:p>
        </p:txBody>
      </p:sp>
      <p:pic>
        <p:nvPicPr>
          <p:cNvPr id="3" name="Image 2">
            <a:extLst>
              <a:ext uri="{FF2B5EF4-FFF2-40B4-BE49-F238E27FC236}">
                <a16:creationId xmlns:a16="http://schemas.microsoft.com/office/drawing/2014/main" id="{06852980-984F-43C4-8482-0383E06A8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5071"/>
            <a:ext cx="5959011" cy="395591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1AA14B4A-9800-F1ED-A5F5-D974ED8940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067" y="472857"/>
            <a:ext cx="2728680" cy="4850986"/>
          </a:xfrm>
          <a:prstGeom prst="rect">
            <a:avLst/>
          </a:prstGeom>
        </p:spPr>
      </p:pic>
    </p:spTree>
    <p:extLst>
      <p:ext uri="{BB962C8B-B14F-4D97-AF65-F5344CB8AC3E}">
        <p14:creationId xmlns:p14="http://schemas.microsoft.com/office/powerpoint/2010/main" val="970379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67689"/>
        </a:solidFill>
        <a:effectLst/>
      </p:bgPr>
    </p:bg>
    <p:spTree>
      <p:nvGrpSpPr>
        <p:cNvPr id="1" name=""/>
        <p:cNvGrpSpPr/>
        <p:nvPr/>
      </p:nvGrpSpPr>
      <p:grpSpPr>
        <a:xfrm>
          <a:off x="0" y="0"/>
          <a:ext cx="0" cy="0"/>
          <a:chOff x="0" y="0"/>
          <a:chExt cx="0" cy="0"/>
        </a:xfrm>
      </p:grpSpPr>
      <p:grpSp>
        <p:nvGrpSpPr>
          <p:cNvPr id="622" name="Group 1"/>
          <p:cNvGrpSpPr/>
          <p:nvPr/>
        </p:nvGrpSpPr>
        <p:grpSpPr>
          <a:xfrm>
            <a:off x="430920" y="1136160"/>
            <a:ext cx="2353320" cy="1910520"/>
            <a:chOff x="430920" y="1136160"/>
            <a:chExt cx="2353320" cy="1910520"/>
          </a:xfrm>
        </p:grpSpPr>
        <p:sp>
          <p:nvSpPr>
            <p:cNvPr id="623" name="CustomShape 2"/>
            <p:cNvSpPr/>
            <p:nvPr/>
          </p:nvSpPr>
          <p:spPr>
            <a:xfrm rot="16171200">
              <a:off x="783000" y="2507760"/>
              <a:ext cx="474120" cy="58788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624" name="Group 3"/>
            <p:cNvGrpSpPr/>
            <p:nvPr/>
          </p:nvGrpSpPr>
          <p:grpSpPr>
            <a:xfrm>
              <a:off x="430920" y="1136160"/>
              <a:ext cx="2353320" cy="1910520"/>
              <a:chOff x="430920" y="1136160"/>
              <a:chExt cx="2353320" cy="1910520"/>
            </a:xfrm>
          </p:grpSpPr>
          <p:sp>
            <p:nvSpPr>
              <p:cNvPr id="625" name="CustomShape 4"/>
              <p:cNvSpPr/>
              <p:nvPr/>
            </p:nvSpPr>
            <p:spPr>
              <a:xfrm rot="5371200">
                <a:off x="2251080" y="2502360"/>
                <a:ext cx="474120" cy="58788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626" name="CustomShape 5"/>
              <p:cNvSpPr/>
              <p:nvPr/>
            </p:nvSpPr>
            <p:spPr>
              <a:xfrm rot="5371200">
                <a:off x="1073880" y="1554120"/>
                <a:ext cx="474120" cy="58608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627" name="CustomShape 6"/>
              <p:cNvSpPr/>
              <p:nvPr/>
            </p:nvSpPr>
            <p:spPr>
              <a:xfrm rot="5371200">
                <a:off x="1359000" y="1081440"/>
                <a:ext cx="474120" cy="58788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628" name="CustomShape 7"/>
              <p:cNvSpPr/>
              <p:nvPr/>
            </p:nvSpPr>
            <p:spPr>
              <a:xfrm rot="5371200">
                <a:off x="1657440" y="1554120"/>
                <a:ext cx="474120" cy="58788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629" name="CustomShape 8"/>
              <p:cNvSpPr/>
              <p:nvPr/>
            </p:nvSpPr>
            <p:spPr>
              <a:xfrm rot="5371200">
                <a:off x="1362960" y="1556640"/>
                <a:ext cx="474120" cy="58788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630" name="CustomShape 9"/>
              <p:cNvSpPr/>
              <p:nvPr/>
            </p:nvSpPr>
            <p:spPr>
              <a:xfrm rot="5371200">
                <a:off x="1664280" y="2506320"/>
                <a:ext cx="474120" cy="58788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631" name="CustomShape 10"/>
              <p:cNvSpPr/>
              <p:nvPr/>
            </p:nvSpPr>
            <p:spPr>
              <a:xfrm rot="5371200">
                <a:off x="489600" y="2512800"/>
                <a:ext cx="474120" cy="58788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632" name="CustomShape 11"/>
              <p:cNvSpPr/>
              <p:nvPr/>
            </p:nvSpPr>
            <p:spPr>
              <a:xfrm rot="5371200">
                <a:off x="1955880" y="2026800"/>
                <a:ext cx="474120" cy="58608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633" name="CustomShape 12"/>
              <p:cNvSpPr/>
              <p:nvPr/>
            </p:nvSpPr>
            <p:spPr>
              <a:xfrm rot="5371200">
                <a:off x="1072440" y="2511000"/>
                <a:ext cx="474120" cy="586080"/>
              </a:xfrm>
              <a:custGeom>
                <a:avLst/>
                <a:gdLst/>
                <a:ahLst/>
                <a:cxnLst/>
                <a:rect l="l" t="t" r="r" b="b"/>
                <a:pathLst>
                  <a:path w="1031" h="1275">
                    <a:moveTo>
                      <a:pt x="0" y="638"/>
                    </a:moveTo>
                    <a:lnTo>
                      <a:pt x="1030" y="1274"/>
                    </a:lnTo>
                    <a:lnTo>
                      <a:pt x="1030" y="0"/>
                    </a:lnTo>
                    <a:lnTo>
                      <a:pt x="0" y="638"/>
                    </a:lnTo>
                  </a:path>
                </a:pathLst>
              </a:custGeom>
              <a:solidFill>
                <a:srgbClr val="8095B5"/>
              </a:solidFill>
              <a:ln>
                <a:noFill/>
              </a:ln>
            </p:spPr>
            <p:style>
              <a:lnRef idx="0">
                <a:scrgbClr r="0" g="0" b="0"/>
              </a:lnRef>
              <a:fillRef idx="0">
                <a:scrgbClr r="0" g="0" b="0"/>
              </a:fillRef>
              <a:effectRef idx="0">
                <a:scrgbClr r="0" g="0" b="0"/>
              </a:effectRef>
              <a:fontRef idx="minor"/>
            </p:style>
          </p:sp>
          <p:sp>
            <p:nvSpPr>
              <p:cNvPr id="634" name="CustomShape 13"/>
              <p:cNvSpPr/>
              <p:nvPr/>
            </p:nvSpPr>
            <p:spPr>
              <a:xfrm rot="5371200">
                <a:off x="781200" y="2030760"/>
                <a:ext cx="474120" cy="58608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635" name="CustomShape 14"/>
              <p:cNvSpPr/>
              <p:nvPr/>
            </p:nvSpPr>
            <p:spPr>
              <a:xfrm rot="5371200">
                <a:off x="1366920" y="2030040"/>
                <a:ext cx="474120" cy="58788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636" name="CustomShape 15"/>
              <p:cNvSpPr/>
              <p:nvPr/>
            </p:nvSpPr>
            <p:spPr>
              <a:xfrm rot="5371200">
                <a:off x="1369080" y="2508840"/>
                <a:ext cx="474120" cy="58788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637" name="CustomShape 16"/>
              <p:cNvSpPr/>
              <p:nvPr/>
            </p:nvSpPr>
            <p:spPr>
              <a:xfrm rot="5371200">
                <a:off x="1661400" y="2027520"/>
                <a:ext cx="474120" cy="58788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638" name="CustomShape 17"/>
              <p:cNvSpPr/>
              <p:nvPr/>
            </p:nvSpPr>
            <p:spPr>
              <a:xfrm rot="5371200">
                <a:off x="1959840" y="2502360"/>
                <a:ext cx="474120" cy="58608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639" name="CustomShape 18"/>
              <p:cNvSpPr/>
              <p:nvPr/>
            </p:nvSpPr>
            <p:spPr>
              <a:xfrm rot="5371200">
                <a:off x="1075680" y="2027160"/>
                <a:ext cx="474120" cy="58608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grpSp>
      <p:sp>
        <p:nvSpPr>
          <p:cNvPr id="640" name="CustomShape 19"/>
          <p:cNvSpPr/>
          <p:nvPr/>
        </p:nvSpPr>
        <p:spPr>
          <a:xfrm>
            <a:off x="1044720" y="1505160"/>
            <a:ext cx="1063440" cy="1613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0000" b="1" strike="noStrike" spc="-1" dirty="0">
                <a:solidFill>
                  <a:srgbClr val="FFFFFF"/>
                </a:solidFill>
                <a:latin typeface="Montserrat Bold"/>
                <a:ea typeface="Nunito Black"/>
              </a:rPr>
              <a:t>1</a:t>
            </a:r>
            <a:endParaRPr lang="en-US" sz="10000" b="0" strike="noStrike" spc="-1" dirty="0">
              <a:latin typeface="Arial"/>
            </a:endParaRPr>
          </a:p>
        </p:txBody>
      </p:sp>
      <p:sp>
        <p:nvSpPr>
          <p:cNvPr id="641" name="Line 20"/>
          <p:cNvSpPr/>
          <p:nvPr/>
        </p:nvSpPr>
        <p:spPr>
          <a:xfrm>
            <a:off x="4686120" y="-563040"/>
            <a:ext cx="0" cy="2206080"/>
          </a:xfrm>
          <a:prstGeom prst="line">
            <a:avLst/>
          </a:prstGeom>
          <a:ln>
            <a:solidFill>
              <a:schemeClr val="bg1"/>
            </a:solidFill>
          </a:ln>
        </p:spPr>
        <p:style>
          <a:lnRef idx="3">
            <a:schemeClr val="accent2"/>
          </a:lnRef>
          <a:fillRef idx="0">
            <a:schemeClr val="accent2"/>
          </a:fillRef>
          <a:effectRef idx="2">
            <a:schemeClr val="accent2"/>
          </a:effectRef>
          <a:fontRef idx="minor"/>
        </p:style>
      </p:sp>
      <p:sp>
        <p:nvSpPr>
          <p:cNvPr id="642" name="CustomShape 21"/>
          <p:cNvSpPr/>
          <p:nvPr/>
        </p:nvSpPr>
        <p:spPr>
          <a:xfrm>
            <a:off x="4632840" y="1639440"/>
            <a:ext cx="105480" cy="94320"/>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p:style>
      </p:sp>
      <p:pic>
        <p:nvPicPr>
          <p:cNvPr id="643" name="Image 25"/>
          <p:cNvPicPr/>
          <p:nvPr/>
        </p:nvPicPr>
        <p:blipFill>
          <a:blip r:embed="rId2">
            <a:biLevel thresh="50000"/>
          </a:blip>
          <a:stretch/>
        </p:blipFill>
        <p:spPr>
          <a:xfrm>
            <a:off x="4269960" y="1847880"/>
            <a:ext cx="831240" cy="540360"/>
          </a:xfrm>
          <a:prstGeom prst="rect">
            <a:avLst/>
          </a:prstGeom>
          <a:ln>
            <a:noFill/>
          </a:ln>
        </p:spPr>
      </p:pic>
      <p:sp>
        <p:nvSpPr>
          <p:cNvPr id="644" name="CustomShape 22"/>
          <p:cNvSpPr/>
          <p:nvPr/>
        </p:nvSpPr>
        <p:spPr>
          <a:xfrm>
            <a:off x="3117960" y="2383560"/>
            <a:ext cx="32428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spAutoFit/>
          </a:bodyPr>
          <a:lstStyle/>
          <a:p>
            <a:pPr algn="ctr">
              <a:lnSpc>
                <a:spcPct val="100000"/>
              </a:lnSpc>
            </a:pPr>
            <a:r>
              <a:rPr lang="fr-FR" sz="2800" b="1" strike="noStrike" spc="-1" dirty="0">
                <a:solidFill>
                  <a:srgbClr val="FFFFFF"/>
                </a:solidFill>
                <a:latin typeface="Calibri"/>
                <a:ea typeface="Open Sans Light"/>
              </a:rPr>
              <a:t>INTRODUCTION</a:t>
            </a:r>
            <a:endParaRPr lang="en-US" sz="2800" b="0" strike="noStrike" spc="-1" dirty="0">
              <a:latin typeface="Arial"/>
            </a:endParaRPr>
          </a:p>
        </p:txBody>
      </p:sp>
      <p:sp>
        <p:nvSpPr>
          <p:cNvPr id="25" name="CustomShape 1">
            <a:extLst>
              <a:ext uri="{FF2B5EF4-FFF2-40B4-BE49-F238E27FC236}">
                <a16:creationId xmlns:a16="http://schemas.microsoft.com/office/drawing/2014/main" id="{B54939AC-9295-421E-A7A7-17E8404B3E74}"/>
              </a:ext>
            </a:extLst>
          </p:cNvPr>
          <p:cNvSpPr/>
          <p:nvPr/>
        </p:nvSpPr>
        <p:spPr>
          <a:xfrm>
            <a:off x="142308" y="4708602"/>
            <a:ext cx="393840" cy="760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3</a:t>
            </a:fld>
            <a:endParaRPr lang="en-US" sz="1350" b="0" strike="noStrike" spc="-1" dirty="0">
              <a:latin typeface="Arial"/>
            </a:endParaRPr>
          </a:p>
        </p:txBody>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repl">
                                        <p:cTn id="7" dur="500" fill="hold"/>
                                        <p:tgtEl>
                                          <p:spTgt spid="643"/>
                                        </p:tgtEl>
                                        <p:attrNameLst>
                                          <p:attrName>ppt_w</p:attrName>
                                        </p:attrNameLst>
                                      </p:cBhvr>
                                      <p:tavLst>
                                        <p:tav tm="0">
                                          <p:val>
                                            <p:fltVal val="0"/>
                                          </p:val>
                                        </p:tav>
                                        <p:tav tm="100000">
                                          <p:val>
                                            <p:strVal val="#ppt_w"/>
                                          </p:val>
                                        </p:tav>
                                      </p:tavLst>
                                    </p:anim>
                                    <p:anim calcmode="lin" valueType="num">
                                      <p:cBhvr additive="repl">
                                        <p:cTn id="8" dur="500" fill="hold"/>
                                        <p:tgtEl>
                                          <p:spTgt spid="64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0" presetClass="entr" fill="hold" nodeType="afterEffect">
                                  <p:stCondLst>
                                    <p:cond delay="0"/>
                                  </p:stCondLst>
                                  <p:childTnLst>
                                    <p:set>
                                      <p:cBhvr>
                                        <p:cTn id="11" dur="1" fill="hold">
                                          <p:stCondLst>
                                            <p:cond delay="0"/>
                                          </p:stCondLst>
                                        </p:cTn>
                                        <p:tgtEl>
                                          <p:spTgt spid="644"/>
                                        </p:tgtEl>
                                        <p:attrNameLst>
                                          <p:attrName>style.visibility</p:attrName>
                                        </p:attrNameLst>
                                      </p:cBhvr>
                                      <p:to>
                                        <p:strVal val="visible"/>
                                      </p:to>
                                    </p:set>
                                    <p:animEffect transition="in" filter="fade">
                                      <p:cBhvr additive="repl">
                                        <p:cTn id="12" dur="500"/>
                                        <p:tgtEl>
                                          <p:spTgt spid="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6A8C393-8A9F-4E34-80C1-3C4643D6FF6A}"/>
              </a:ext>
            </a:extLst>
          </p:cNvPr>
          <p:cNvSpPr/>
          <p:nvPr/>
        </p:nvSpPr>
        <p:spPr>
          <a:xfrm>
            <a:off x="-876960" y="27936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a:ea typeface="DejaVu Sans"/>
              </a:rPr>
              <a:t>Sprint 2</a:t>
            </a:r>
            <a:endParaRPr lang="en-US" sz="1800" b="0" strike="noStrike" spc="-1" dirty="0">
              <a:latin typeface="Arial"/>
            </a:endParaRPr>
          </a:p>
        </p:txBody>
      </p:sp>
      <p:sp>
        <p:nvSpPr>
          <p:cNvPr id="5" name="CustomShape 8">
            <a:extLst>
              <a:ext uri="{FF2B5EF4-FFF2-40B4-BE49-F238E27FC236}">
                <a16:creationId xmlns:a16="http://schemas.microsoft.com/office/drawing/2014/main" id="{0461E295-C23B-4DEE-924A-CABA5CEA557C}"/>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 . ANALYSE DES BESOINS</a:t>
            </a:r>
            <a:r>
              <a:rPr lang="en-US" sz="1150" b="1" spc="-1" dirty="0">
                <a:solidFill>
                  <a:srgbClr val="999999"/>
                </a:solidFill>
                <a:latin typeface="Calibri"/>
              </a:rPr>
              <a:t> </a:t>
            </a:r>
            <a:r>
              <a:rPr lang="fr-FR" sz="1150" b="1" spc="-1" dirty="0">
                <a:solidFill>
                  <a:srgbClr val="999999"/>
                </a:solidFill>
                <a:latin typeface="Calibri"/>
              </a:rPr>
              <a:t>.</a:t>
            </a:r>
            <a:r>
              <a:rPr lang="fr-FR" sz="1150" b="1" spc="-1" dirty="0">
                <a:solidFill>
                  <a:srgbClr val="FF0000"/>
                </a:solidFill>
                <a:latin typeface="Calibri"/>
              </a:rPr>
              <a:t> CONCEPTION &amp; RÉALISATION</a:t>
            </a:r>
            <a:r>
              <a:rPr lang="fr-FR" sz="1150" b="1" strike="noStrike" spc="-1" dirty="0">
                <a:solidFill>
                  <a:srgbClr val="999999"/>
                </a:solidFill>
                <a:latin typeface="Calibri"/>
                <a:ea typeface="DejaVu Sans"/>
              </a:rPr>
              <a:t>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8" name="CustomShape 3">
            <a:extLst>
              <a:ext uri="{FF2B5EF4-FFF2-40B4-BE49-F238E27FC236}">
                <a16:creationId xmlns:a16="http://schemas.microsoft.com/office/drawing/2014/main" id="{B2ADAA83-344D-4CF3-B098-7C6F316D2C93}"/>
              </a:ext>
            </a:extLst>
          </p:cNvPr>
          <p:cNvSpPr/>
          <p:nvPr/>
        </p:nvSpPr>
        <p:spPr>
          <a:xfrm>
            <a:off x="1955854" y="312206"/>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fr-FR" sz="1350" b="0" i="0" u="none" strike="noStrike" baseline="0" dirty="0">
                <a:solidFill>
                  <a:srgbClr val="FF0000"/>
                </a:solidFill>
                <a:latin typeface="Calibri" panose="020F0502020204030204" pitchFamily="34" charset="0"/>
                <a:cs typeface="Calibri" panose="020F0502020204030204" pitchFamily="34" charset="0"/>
              </a:rPr>
              <a:t>Interface de </a:t>
            </a:r>
            <a:r>
              <a:rPr lang="fr-FR" sz="1350" dirty="0">
                <a:solidFill>
                  <a:srgbClr val="FF0000"/>
                </a:solidFill>
                <a:latin typeface="Calibri" panose="020F0502020204030204" pitchFamily="34" charset="0"/>
                <a:cs typeface="Calibri" panose="020F0502020204030204" pitchFamily="34" charset="0"/>
              </a:rPr>
              <a:t>gestion de réclamation d’une </a:t>
            </a:r>
            <a:r>
              <a:rPr lang="fr-FR" sz="1350" dirty="0" err="1">
                <a:solidFill>
                  <a:srgbClr val="FF0000"/>
                </a:solidFill>
                <a:latin typeface="Calibri" panose="020F0502020204030204" pitchFamily="34" charset="0"/>
                <a:cs typeface="Calibri" panose="020F0502020204030204" pitchFamily="34" charset="0"/>
              </a:rPr>
              <a:t>dashboard</a:t>
            </a:r>
            <a:endParaRPr lang="fr-FR" sz="1350" b="0" strike="noStrike" spc="-1" dirty="0">
              <a:solidFill>
                <a:srgbClr val="FF0000"/>
              </a:solidFill>
              <a:latin typeface="Calibri" panose="020F0502020204030204" pitchFamily="34" charset="0"/>
              <a:cs typeface="Calibri" panose="020F0502020204030204" pitchFamily="34" charset="0"/>
            </a:endParaRPr>
          </a:p>
        </p:txBody>
      </p:sp>
      <p:pic>
        <p:nvPicPr>
          <p:cNvPr id="6" name="Image 5">
            <a:extLst>
              <a:ext uri="{FF2B5EF4-FFF2-40B4-BE49-F238E27FC236}">
                <a16:creationId xmlns:a16="http://schemas.microsoft.com/office/drawing/2014/main" id="{233C3387-9A10-4F66-92F5-11A60CF76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0562"/>
            <a:ext cx="9144000" cy="4363442"/>
          </a:xfrm>
          <a:prstGeom prst="rect">
            <a:avLst/>
          </a:prstGeom>
        </p:spPr>
      </p:pic>
    </p:spTree>
    <p:extLst>
      <p:ext uri="{BB962C8B-B14F-4D97-AF65-F5344CB8AC3E}">
        <p14:creationId xmlns:p14="http://schemas.microsoft.com/office/powerpoint/2010/main" val="1625936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6A8C393-8A9F-4E34-80C1-3C4643D6FF6A}"/>
              </a:ext>
            </a:extLst>
          </p:cNvPr>
          <p:cNvSpPr/>
          <p:nvPr/>
        </p:nvSpPr>
        <p:spPr>
          <a:xfrm>
            <a:off x="-876960" y="27936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a:ea typeface="DejaVu Sans"/>
              </a:rPr>
              <a:t>Sprint 2</a:t>
            </a:r>
            <a:endParaRPr lang="en-US" sz="1800" b="0" strike="noStrike" spc="-1" dirty="0">
              <a:latin typeface="Arial"/>
            </a:endParaRPr>
          </a:p>
        </p:txBody>
      </p:sp>
      <p:sp>
        <p:nvSpPr>
          <p:cNvPr id="5" name="CustomShape 8">
            <a:extLst>
              <a:ext uri="{FF2B5EF4-FFF2-40B4-BE49-F238E27FC236}">
                <a16:creationId xmlns:a16="http://schemas.microsoft.com/office/drawing/2014/main" id="{0461E295-C23B-4DEE-924A-CABA5CEA557C}"/>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 . ANALYSE DES BESOINS</a:t>
            </a:r>
            <a:r>
              <a:rPr lang="en-US" sz="1150" b="1" spc="-1" dirty="0">
                <a:solidFill>
                  <a:srgbClr val="999999"/>
                </a:solidFill>
                <a:latin typeface="Calibri"/>
              </a:rPr>
              <a:t> </a:t>
            </a:r>
            <a:r>
              <a:rPr lang="fr-FR" sz="1150" b="1" spc="-1" dirty="0">
                <a:solidFill>
                  <a:srgbClr val="999999"/>
                </a:solidFill>
                <a:latin typeface="Calibri"/>
              </a:rPr>
              <a:t>.</a:t>
            </a:r>
            <a:r>
              <a:rPr lang="fr-FR" sz="1150" b="1" spc="-1" dirty="0">
                <a:solidFill>
                  <a:srgbClr val="FF0000"/>
                </a:solidFill>
                <a:latin typeface="Calibri"/>
              </a:rPr>
              <a:t> CONCEPTION &amp; RÉALISATION</a:t>
            </a:r>
            <a:r>
              <a:rPr lang="fr-FR" sz="1150" b="1" strike="noStrike" spc="-1" dirty="0">
                <a:solidFill>
                  <a:srgbClr val="999999"/>
                </a:solidFill>
                <a:latin typeface="Calibri"/>
                <a:ea typeface="DejaVu Sans"/>
              </a:rPr>
              <a:t>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8" name="CustomShape 3">
            <a:extLst>
              <a:ext uri="{FF2B5EF4-FFF2-40B4-BE49-F238E27FC236}">
                <a16:creationId xmlns:a16="http://schemas.microsoft.com/office/drawing/2014/main" id="{B2ADAA83-344D-4CF3-B098-7C6F316D2C93}"/>
              </a:ext>
            </a:extLst>
          </p:cNvPr>
          <p:cNvSpPr/>
          <p:nvPr/>
        </p:nvSpPr>
        <p:spPr>
          <a:xfrm>
            <a:off x="1955854" y="312206"/>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fr-FR" sz="1350" b="0" i="0" u="none" strike="noStrike" baseline="0" dirty="0">
                <a:solidFill>
                  <a:srgbClr val="FF0000"/>
                </a:solidFill>
                <a:latin typeface="Calibri" panose="020F0502020204030204" pitchFamily="34" charset="0"/>
                <a:cs typeface="Calibri" panose="020F0502020204030204" pitchFamily="34" charset="0"/>
              </a:rPr>
              <a:t>Interface de </a:t>
            </a:r>
            <a:r>
              <a:rPr lang="fr-FR" sz="1350" dirty="0">
                <a:solidFill>
                  <a:srgbClr val="FF0000"/>
                </a:solidFill>
                <a:latin typeface="Calibri" panose="020F0502020204030204" pitchFamily="34" charset="0"/>
                <a:cs typeface="Calibri" panose="020F0502020204030204" pitchFamily="34" charset="0"/>
              </a:rPr>
              <a:t>gestion de réclamation d’une </a:t>
            </a:r>
            <a:r>
              <a:rPr lang="fr-FR" sz="1350" dirty="0" err="1">
                <a:solidFill>
                  <a:srgbClr val="FF0000"/>
                </a:solidFill>
                <a:latin typeface="Calibri" panose="020F0502020204030204" pitchFamily="34" charset="0"/>
                <a:cs typeface="Calibri" panose="020F0502020204030204" pitchFamily="34" charset="0"/>
              </a:rPr>
              <a:t>dashboard</a:t>
            </a:r>
            <a:endParaRPr lang="fr-FR" sz="1350" b="0" strike="noStrike" spc="-1" dirty="0">
              <a:solidFill>
                <a:srgbClr val="FF0000"/>
              </a:solidFill>
              <a:latin typeface="Calibri" panose="020F0502020204030204" pitchFamily="34" charset="0"/>
              <a:cs typeface="Calibri" panose="020F0502020204030204" pitchFamily="34" charset="0"/>
            </a:endParaRPr>
          </a:p>
        </p:txBody>
      </p:sp>
      <p:pic>
        <p:nvPicPr>
          <p:cNvPr id="3" name="Image 2">
            <a:extLst>
              <a:ext uri="{FF2B5EF4-FFF2-40B4-BE49-F238E27FC236}">
                <a16:creationId xmlns:a16="http://schemas.microsoft.com/office/drawing/2014/main" id="{F1D48F4C-1C77-477C-B8CC-1C38A646E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1276"/>
            <a:ext cx="9144000" cy="4414727"/>
          </a:xfrm>
          <a:prstGeom prst="rect">
            <a:avLst/>
          </a:prstGeom>
        </p:spPr>
      </p:pic>
    </p:spTree>
    <p:extLst>
      <p:ext uri="{BB962C8B-B14F-4D97-AF65-F5344CB8AC3E}">
        <p14:creationId xmlns:p14="http://schemas.microsoft.com/office/powerpoint/2010/main" val="2581235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CustomShape 2"/>
          <p:cNvSpPr/>
          <p:nvPr/>
        </p:nvSpPr>
        <p:spPr>
          <a:xfrm>
            <a:off x="-639720" y="462600"/>
            <a:ext cx="2689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799"/>
              </a:spcBef>
            </a:pPr>
            <a:r>
              <a:rPr lang="fr-FR" sz="1800" b="1" strike="noStrike" spc="-1" dirty="0">
                <a:solidFill>
                  <a:srgbClr val="383C58"/>
                </a:solidFill>
                <a:latin typeface="Calibri"/>
                <a:ea typeface="DejaVu Sans"/>
              </a:rPr>
              <a:t>Sprint 3</a:t>
            </a:r>
            <a:endParaRPr lang="en-US" sz="1800" b="0" strike="noStrike" spc="-1" dirty="0">
              <a:latin typeface="Arial"/>
            </a:endParaRPr>
          </a:p>
        </p:txBody>
      </p:sp>
      <p:sp>
        <p:nvSpPr>
          <p:cNvPr id="1469" name="CustomShape 3"/>
          <p:cNvSpPr/>
          <p:nvPr/>
        </p:nvSpPr>
        <p:spPr>
          <a:xfrm>
            <a:off x="1410480" y="527760"/>
            <a:ext cx="7948440" cy="2986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fr-FR" sz="1350" b="0" strike="noStrike" spc="-1" dirty="0">
                <a:solidFill>
                  <a:srgbClr val="C00000"/>
                </a:solidFill>
                <a:latin typeface="Calibri"/>
                <a:ea typeface="DejaVu Sans"/>
              </a:rPr>
              <a:t>Diagramme de classe global</a:t>
            </a:r>
            <a:endParaRPr lang="en-US" sz="1350" b="0" strike="noStrike" spc="-1" dirty="0">
              <a:latin typeface="Arial"/>
            </a:endParaRPr>
          </a:p>
        </p:txBody>
      </p:sp>
      <p:sp>
        <p:nvSpPr>
          <p:cNvPr id="2" name="CustomShape 8">
            <a:extLst>
              <a:ext uri="{FF2B5EF4-FFF2-40B4-BE49-F238E27FC236}">
                <a16:creationId xmlns:a16="http://schemas.microsoft.com/office/drawing/2014/main" id="{959A21F1-9B9A-41C3-BA90-D7F108CD6F93}"/>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a:t>
            </a:r>
            <a:r>
              <a:rPr lang="fr-FR" sz="1150" b="1" spc="-1" dirty="0">
                <a:solidFill>
                  <a:srgbClr val="999999"/>
                </a:solidFill>
                <a:latin typeface="Calibri"/>
              </a:rPr>
              <a:t>PROBLEMATIQUE &amp; SOLUTION . ANALYSE DES BESOINS</a:t>
            </a:r>
            <a:r>
              <a:rPr lang="en-US" sz="1150" b="1" spc="-1" dirty="0">
                <a:solidFill>
                  <a:srgbClr val="999999"/>
                </a:solidFill>
                <a:latin typeface="Calibri"/>
              </a:rPr>
              <a:t> </a:t>
            </a:r>
            <a:r>
              <a:rPr lang="fr-FR" sz="1150" b="1" spc="-1" dirty="0">
                <a:solidFill>
                  <a:srgbClr val="999999"/>
                </a:solidFill>
                <a:latin typeface="Calibri"/>
              </a:rPr>
              <a:t>.</a:t>
            </a:r>
            <a:r>
              <a:rPr lang="fr-FR" sz="1150" b="1" spc="-1" dirty="0">
                <a:solidFill>
                  <a:srgbClr val="FF0000"/>
                </a:solidFill>
                <a:latin typeface="Calibri"/>
              </a:rPr>
              <a:t> CONCEPTION &amp; RÉALISATION</a:t>
            </a:r>
            <a:r>
              <a:rPr lang="fr-FR" sz="1150" b="1" strike="noStrike" spc="-1" dirty="0">
                <a:solidFill>
                  <a:srgbClr val="999999"/>
                </a:solidFill>
                <a:latin typeface="Calibri"/>
                <a:ea typeface="DejaVu Sans"/>
              </a:rPr>
              <a:t>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6" name="CustomShape 1">
            <a:extLst>
              <a:ext uri="{FF2B5EF4-FFF2-40B4-BE49-F238E27FC236}">
                <a16:creationId xmlns:a16="http://schemas.microsoft.com/office/drawing/2014/main" id="{8A20657D-05C4-4F56-B910-8F15CA767448}"/>
              </a:ext>
            </a:extLst>
          </p:cNvPr>
          <p:cNvSpPr/>
          <p:nvPr/>
        </p:nvSpPr>
        <p:spPr>
          <a:xfrm>
            <a:off x="142308" y="470860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32</a:t>
            </a:fld>
            <a:endParaRPr lang="en-US" sz="1350" b="0" strike="noStrike" spc="-1" dirty="0">
              <a:latin typeface="Arial"/>
            </a:endParaRPr>
          </a:p>
        </p:txBody>
      </p:sp>
      <p:grpSp>
        <p:nvGrpSpPr>
          <p:cNvPr id="7" name="Group 2">
            <a:extLst>
              <a:ext uri="{FF2B5EF4-FFF2-40B4-BE49-F238E27FC236}">
                <a16:creationId xmlns:a16="http://schemas.microsoft.com/office/drawing/2014/main" id="{A1693DCA-B7F3-479C-B3D3-2A4B027A35DD}"/>
              </a:ext>
            </a:extLst>
          </p:cNvPr>
          <p:cNvGrpSpPr/>
          <p:nvPr/>
        </p:nvGrpSpPr>
        <p:grpSpPr>
          <a:xfrm>
            <a:off x="-4136088" y="1024910"/>
            <a:ext cx="5441271" cy="5560030"/>
            <a:chOff x="-4199400" y="-1211760"/>
            <a:chExt cx="6163920" cy="7588440"/>
          </a:xfrm>
        </p:grpSpPr>
        <p:sp>
          <p:nvSpPr>
            <p:cNvPr id="8" name="CustomShape 3">
              <a:extLst>
                <a:ext uri="{FF2B5EF4-FFF2-40B4-BE49-F238E27FC236}">
                  <a16:creationId xmlns:a16="http://schemas.microsoft.com/office/drawing/2014/main" id="{D590AF2A-6D2C-4677-B04D-1AECDD55F3E1}"/>
                </a:ext>
              </a:extLst>
            </p:cNvPr>
            <p:cNvSpPr/>
            <p:nvPr/>
          </p:nvSpPr>
          <p:spPr>
            <a:xfrm rot="10817400">
              <a:off x="375480" y="3526920"/>
              <a:ext cx="1532160" cy="189936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9" name="Group 4">
              <a:extLst>
                <a:ext uri="{FF2B5EF4-FFF2-40B4-BE49-F238E27FC236}">
                  <a16:creationId xmlns:a16="http://schemas.microsoft.com/office/drawing/2014/main" id="{3AEC1F5F-5AB1-4495-9D27-072F5752B664}"/>
                </a:ext>
              </a:extLst>
            </p:cNvPr>
            <p:cNvGrpSpPr/>
            <p:nvPr/>
          </p:nvGrpSpPr>
          <p:grpSpPr>
            <a:xfrm>
              <a:off x="-4199400" y="-1211760"/>
              <a:ext cx="6163920" cy="7588440"/>
              <a:chOff x="-4199400" y="-1211760"/>
              <a:chExt cx="6163920" cy="7588440"/>
            </a:xfrm>
          </p:grpSpPr>
          <p:sp>
            <p:nvSpPr>
              <p:cNvPr id="10" name="CustomShape 5">
                <a:extLst>
                  <a:ext uri="{FF2B5EF4-FFF2-40B4-BE49-F238E27FC236}">
                    <a16:creationId xmlns:a16="http://schemas.microsoft.com/office/drawing/2014/main" id="{BC297616-52CB-421D-881B-2A2EF81DD911}"/>
                  </a:ext>
                </a:extLst>
              </p:cNvPr>
              <p:cNvSpPr/>
              <p:nvPr/>
            </p:nvSpPr>
            <p:spPr>
              <a:xfrm rot="17400">
                <a:off x="427320" y="-1207800"/>
                <a:ext cx="1532160" cy="189936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1" name="CustomShape 6">
                <a:extLst>
                  <a:ext uri="{FF2B5EF4-FFF2-40B4-BE49-F238E27FC236}">
                    <a16:creationId xmlns:a16="http://schemas.microsoft.com/office/drawing/2014/main" id="{3D6C1455-9E8D-41DB-A55C-5C6A206BCCD5}"/>
                  </a:ext>
                </a:extLst>
              </p:cNvPr>
              <p:cNvSpPr/>
              <p:nvPr/>
            </p:nvSpPr>
            <p:spPr>
              <a:xfrm rot="17400">
                <a:off x="-2688120" y="2552760"/>
                <a:ext cx="1532160" cy="189252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2" name="CustomShape 7">
                <a:extLst>
                  <a:ext uri="{FF2B5EF4-FFF2-40B4-BE49-F238E27FC236}">
                    <a16:creationId xmlns:a16="http://schemas.microsoft.com/office/drawing/2014/main" id="{FF5BFBFC-0071-4310-B919-319BC2A481A2}"/>
                  </a:ext>
                </a:extLst>
              </p:cNvPr>
              <p:cNvSpPr/>
              <p:nvPr/>
            </p:nvSpPr>
            <p:spPr>
              <a:xfrm rot="17400">
                <a:off x="-4194360" y="1607040"/>
                <a:ext cx="1532160" cy="189936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3" name="CustomShape 8">
                <a:extLst>
                  <a:ext uri="{FF2B5EF4-FFF2-40B4-BE49-F238E27FC236}">
                    <a16:creationId xmlns:a16="http://schemas.microsoft.com/office/drawing/2014/main" id="{0D214131-7F4C-4D73-AD52-9497423BE955}"/>
                  </a:ext>
                </a:extLst>
              </p:cNvPr>
              <p:cNvSpPr/>
              <p:nvPr/>
            </p:nvSpPr>
            <p:spPr>
              <a:xfrm rot="17400">
                <a:off x="-2656080" y="664560"/>
                <a:ext cx="1532160" cy="18993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4" name="CustomShape 9">
                <a:extLst>
                  <a:ext uri="{FF2B5EF4-FFF2-40B4-BE49-F238E27FC236}">
                    <a16:creationId xmlns:a16="http://schemas.microsoft.com/office/drawing/2014/main" id="{BC4C8D4A-EC73-402D-87CD-4371007FB928}"/>
                  </a:ext>
                </a:extLst>
              </p:cNvPr>
              <p:cNvSpPr/>
              <p:nvPr/>
            </p:nvSpPr>
            <p:spPr>
              <a:xfrm rot="17400">
                <a:off x="-2660760" y="1614960"/>
                <a:ext cx="1532160" cy="189936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5" name="CustomShape 10">
                <a:extLst>
                  <a:ext uri="{FF2B5EF4-FFF2-40B4-BE49-F238E27FC236}">
                    <a16:creationId xmlns:a16="http://schemas.microsoft.com/office/drawing/2014/main" id="{8BAE98BE-49AC-4D7A-8272-E008B2D17A69}"/>
                  </a:ext>
                </a:extLst>
              </p:cNvPr>
              <p:cNvSpPr/>
              <p:nvPr/>
            </p:nvSpPr>
            <p:spPr>
              <a:xfrm rot="17400">
                <a:off x="413640" y="684360"/>
                <a:ext cx="1532160" cy="189936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6" name="CustomShape 11">
                <a:extLst>
                  <a:ext uri="{FF2B5EF4-FFF2-40B4-BE49-F238E27FC236}">
                    <a16:creationId xmlns:a16="http://schemas.microsoft.com/office/drawing/2014/main" id="{EA6B6CC6-60FE-4BDA-BE72-43F978CB29B0}"/>
                  </a:ext>
                </a:extLst>
              </p:cNvPr>
              <p:cNvSpPr/>
              <p:nvPr/>
            </p:nvSpPr>
            <p:spPr>
              <a:xfrm rot="17400">
                <a:off x="383400" y="4473360"/>
                <a:ext cx="1532160" cy="189936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7" name="CustomShape 12">
                <a:extLst>
                  <a:ext uri="{FF2B5EF4-FFF2-40B4-BE49-F238E27FC236}">
                    <a16:creationId xmlns:a16="http://schemas.microsoft.com/office/drawing/2014/main" id="{C09AE6FE-0239-420A-BCC0-F08DA92CE33F}"/>
                  </a:ext>
                </a:extLst>
              </p:cNvPr>
              <p:cNvSpPr/>
              <p:nvPr/>
            </p:nvSpPr>
            <p:spPr>
              <a:xfrm rot="17400">
                <a:off x="-1124280" y="-270000"/>
                <a:ext cx="1532160" cy="189252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8" name="CustomShape 13">
                <a:extLst>
                  <a:ext uri="{FF2B5EF4-FFF2-40B4-BE49-F238E27FC236}">
                    <a16:creationId xmlns:a16="http://schemas.microsoft.com/office/drawing/2014/main" id="{7500059B-F4ED-4C23-A34B-EFA4111DA819}"/>
                  </a:ext>
                </a:extLst>
              </p:cNvPr>
              <p:cNvSpPr/>
              <p:nvPr/>
            </p:nvSpPr>
            <p:spPr>
              <a:xfrm rot="17400">
                <a:off x="397440" y="2598840"/>
                <a:ext cx="1532160" cy="1892520"/>
              </a:xfrm>
              <a:custGeom>
                <a:avLst/>
                <a:gdLst/>
                <a:ahLst/>
                <a:cxnLst/>
                <a:rect l="l" t="t" r="r" b="b"/>
                <a:pathLst>
                  <a:path w="1031" h="1275">
                    <a:moveTo>
                      <a:pt x="0" y="638"/>
                    </a:moveTo>
                    <a:lnTo>
                      <a:pt x="1030" y="1274"/>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9" name="CustomShape 14">
                <a:extLst>
                  <a:ext uri="{FF2B5EF4-FFF2-40B4-BE49-F238E27FC236}">
                    <a16:creationId xmlns:a16="http://schemas.microsoft.com/office/drawing/2014/main" id="{9D811EE2-6F15-44BA-85B1-C9990AF936D5}"/>
                  </a:ext>
                </a:extLst>
              </p:cNvPr>
              <p:cNvSpPr/>
              <p:nvPr/>
            </p:nvSpPr>
            <p:spPr>
              <a:xfrm rot="17400">
                <a:off x="-1163160" y="3517200"/>
                <a:ext cx="1532160" cy="189252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20" name="CustomShape 15">
                <a:extLst>
                  <a:ext uri="{FF2B5EF4-FFF2-40B4-BE49-F238E27FC236}">
                    <a16:creationId xmlns:a16="http://schemas.microsoft.com/office/drawing/2014/main" id="{BE928C8D-2FBE-4773-9D6B-00F56607D892}"/>
                  </a:ext>
                </a:extLst>
              </p:cNvPr>
              <p:cNvSpPr/>
              <p:nvPr/>
            </p:nvSpPr>
            <p:spPr>
              <a:xfrm rot="17400">
                <a:off x="-1134000" y="1622520"/>
                <a:ext cx="1532160" cy="189936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21" name="CustomShape 16">
                <a:extLst>
                  <a:ext uri="{FF2B5EF4-FFF2-40B4-BE49-F238E27FC236}">
                    <a16:creationId xmlns:a16="http://schemas.microsoft.com/office/drawing/2014/main" id="{59592D75-CA1E-420E-8495-696265D23798}"/>
                  </a:ext>
                </a:extLst>
              </p:cNvPr>
              <p:cNvSpPr/>
              <p:nvPr/>
            </p:nvSpPr>
            <p:spPr>
              <a:xfrm rot="17400">
                <a:off x="409680" y="1636920"/>
                <a:ext cx="1532160" cy="189936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2" name="CustomShape 17">
                <a:extLst>
                  <a:ext uri="{FF2B5EF4-FFF2-40B4-BE49-F238E27FC236}">
                    <a16:creationId xmlns:a16="http://schemas.microsoft.com/office/drawing/2014/main" id="{5A058DDD-4C56-4EC0-87C1-DDF0F0E26A62}"/>
                  </a:ext>
                </a:extLst>
              </p:cNvPr>
              <p:cNvSpPr/>
              <p:nvPr/>
            </p:nvSpPr>
            <p:spPr>
              <a:xfrm rot="17400">
                <a:off x="-1129320" y="672480"/>
                <a:ext cx="1532160" cy="189936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23" name="CustomShape 18">
                <a:extLst>
                  <a:ext uri="{FF2B5EF4-FFF2-40B4-BE49-F238E27FC236}">
                    <a16:creationId xmlns:a16="http://schemas.microsoft.com/office/drawing/2014/main" id="{56E3BA6F-2CC9-4087-A762-61EA95C8B958}"/>
                  </a:ext>
                </a:extLst>
              </p:cNvPr>
              <p:cNvSpPr/>
              <p:nvPr/>
            </p:nvSpPr>
            <p:spPr>
              <a:xfrm rot="17400">
                <a:off x="407880" y="-262080"/>
                <a:ext cx="1532160" cy="189252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24" name="CustomShape 19">
                <a:extLst>
                  <a:ext uri="{FF2B5EF4-FFF2-40B4-BE49-F238E27FC236}">
                    <a16:creationId xmlns:a16="http://schemas.microsoft.com/office/drawing/2014/main" id="{6EC644BA-6E2E-4DC3-A163-CECE67C01B28}"/>
                  </a:ext>
                </a:extLst>
              </p:cNvPr>
              <p:cNvSpPr/>
              <p:nvPr/>
            </p:nvSpPr>
            <p:spPr>
              <a:xfrm rot="17400">
                <a:off x="-1161360" y="2568240"/>
                <a:ext cx="1532160" cy="189252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grpSp>
      <p:pic>
        <p:nvPicPr>
          <p:cNvPr id="4" name="Image 3">
            <a:extLst>
              <a:ext uri="{FF2B5EF4-FFF2-40B4-BE49-F238E27FC236}">
                <a16:creationId xmlns:a16="http://schemas.microsoft.com/office/drawing/2014/main" id="{2FF55F8A-500D-4CE2-9C64-A246F14A8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310" y="891548"/>
            <a:ext cx="6548283" cy="4240422"/>
          </a:xfrm>
          <a:prstGeom prst="rect">
            <a:avLst/>
          </a:prstGeom>
        </p:spPr>
      </p:pic>
    </p:spTree>
    <p:extLst>
      <p:ext uri="{BB962C8B-B14F-4D97-AF65-F5344CB8AC3E}">
        <p14:creationId xmlns:p14="http://schemas.microsoft.com/office/powerpoint/2010/main" val="2683630346"/>
      </p:ext>
    </p:extLst>
  </p:cSld>
  <p:clrMapOvr>
    <a:masterClrMapping/>
  </p:clrMapOvr>
  <p:transition spd="slow">
    <p:push dir="u"/>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entr" fill="hold" nodeType="withEffect">
                                  <p:stCondLst>
                                    <p:cond delay="0"/>
                                  </p:stCondLst>
                                  <p:childTnLst>
                                    <p:set>
                                      <p:cBhvr>
                                        <p:cTn id="6" dur="1" fill="hold">
                                          <p:stCondLst>
                                            <p:cond delay="0"/>
                                          </p:stCondLst>
                                        </p:cTn>
                                        <p:tgtEl>
                                          <p:spTgt spid="1468"/>
                                        </p:tgtEl>
                                        <p:attrNameLst>
                                          <p:attrName>style.visibility</p:attrName>
                                        </p:attrNameLst>
                                      </p:cBhvr>
                                      <p:to>
                                        <p:strVal val="visible"/>
                                      </p:to>
                                    </p:set>
                                    <p:animEffect transition="in" filter="fade">
                                      <p:cBhvr additive="repl">
                                        <p:cTn id="7" dur="1000"/>
                                        <p:tgtEl>
                                          <p:spTgt spid="1468"/>
                                        </p:tgtEl>
                                      </p:cBhvr>
                                    </p:animEffect>
                                    <p:anim calcmode="lin" valueType="num">
                                      <p:cBhvr additive="repl">
                                        <p:cTn id="8" dur="1000" fill="hold"/>
                                        <p:tgtEl>
                                          <p:spTgt spid="1468"/>
                                        </p:tgtEl>
                                        <p:attrNameLst>
                                          <p:attrName>ppt_x</p:attrName>
                                        </p:attrNameLst>
                                      </p:cBhvr>
                                      <p:tavLst>
                                        <p:tav tm="0">
                                          <p:val>
                                            <p:strVal val="#ppt_x"/>
                                          </p:val>
                                        </p:tav>
                                        <p:tav tm="100000">
                                          <p:val>
                                            <p:strVal val="#ppt_x"/>
                                          </p:val>
                                        </p:tav>
                                      </p:tavLst>
                                    </p:anim>
                                    <p:anim calcmode="lin" valueType="num">
                                      <p:cBhvr additive="repl">
                                        <p:cTn id="9" dur="1000" fill="hold"/>
                                        <p:tgtEl>
                                          <p:spTgt spid="14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CustomShape 1"/>
          <p:cNvSpPr/>
          <p:nvPr/>
        </p:nvSpPr>
        <p:spPr>
          <a:xfrm>
            <a:off x="2485800" y="1676160"/>
            <a:ext cx="1063440" cy="1613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0000" b="1" strike="noStrike" spc="-1" dirty="0">
                <a:solidFill>
                  <a:srgbClr val="486794"/>
                </a:solidFill>
                <a:latin typeface="Montserrat Bold"/>
                <a:ea typeface="Nunito Black"/>
              </a:rPr>
              <a:t>6</a:t>
            </a:r>
            <a:endParaRPr lang="en-US" sz="10000" b="0" strike="noStrike" spc="-1" dirty="0">
              <a:latin typeface="Arial"/>
            </a:endParaRPr>
          </a:p>
        </p:txBody>
      </p:sp>
      <p:sp>
        <p:nvSpPr>
          <p:cNvPr id="1751" name="Line 2"/>
          <p:cNvSpPr/>
          <p:nvPr/>
        </p:nvSpPr>
        <p:spPr>
          <a:xfrm>
            <a:off x="4698360" y="-502560"/>
            <a:ext cx="0" cy="2206080"/>
          </a:xfrm>
          <a:prstGeom prst="line">
            <a:avLst/>
          </a:prstGeom>
          <a:ln>
            <a:solidFill>
              <a:schemeClr val="accent2"/>
            </a:solidFill>
          </a:ln>
        </p:spPr>
        <p:style>
          <a:lnRef idx="3">
            <a:schemeClr val="accent2"/>
          </a:lnRef>
          <a:fillRef idx="0">
            <a:schemeClr val="accent2"/>
          </a:fillRef>
          <a:effectRef idx="2">
            <a:schemeClr val="accent2"/>
          </a:effectRef>
          <a:fontRef idx="minor"/>
        </p:style>
      </p:sp>
      <p:sp>
        <p:nvSpPr>
          <p:cNvPr id="1752" name="CustomShape 3"/>
          <p:cNvSpPr/>
          <p:nvPr/>
        </p:nvSpPr>
        <p:spPr>
          <a:xfrm>
            <a:off x="4632840" y="1639440"/>
            <a:ext cx="105480" cy="94320"/>
          </a:xfrm>
          <a:prstGeom prst="flowChartConnector">
            <a:avLst/>
          </a:prstGeom>
          <a:solidFill>
            <a:srgbClr val="486794"/>
          </a:solidFill>
          <a:ln>
            <a:solidFill>
              <a:schemeClr val="accent2"/>
            </a:solidFill>
          </a:ln>
        </p:spPr>
        <p:style>
          <a:lnRef idx="2">
            <a:schemeClr val="accent1">
              <a:shade val="50000"/>
            </a:schemeClr>
          </a:lnRef>
          <a:fillRef idx="1">
            <a:schemeClr val="accent1"/>
          </a:fillRef>
          <a:effectRef idx="0">
            <a:schemeClr val="accent1"/>
          </a:effectRef>
          <a:fontRef idx="minor"/>
        </p:style>
      </p:sp>
      <p:pic>
        <p:nvPicPr>
          <p:cNvPr id="1753" name="Image 25"/>
          <p:cNvPicPr/>
          <p:nvPr/>
        </p:nvPicPr>
        <p:blipFill>
          <a:blip r:embed="rId2">
            <a:biLevel thresh="50000"/>
          </a:blip>
          <a:stretch/>
        </p:blipFill>
        <p:spPr>
          <a:xfrm>
            <a:off x="3888000" y="3501000"/>
            <a:ext cx="676800" cy="439920"/>
          </a:xfrm>
          <a:prstGeom prst="rect">
            <a:avLst/>
          </a:prstGeom>
          <a:ln>
            <a:noFill/>
          </a:ln>
        </p:spPr>
      </p:pic>
      <p:sp>
        <p:nvSpPr>
          <p:cNvPr id="1754" name="CustomShape 4"/>
          <p:cNvSpPr/>
          <p:nvPr/>
        </p:nvSpPr>
        <p:spPr>
          <a:xfrm>
            <a:off x="2623680" y="2543760"/>
            <a:ext cx="5423760" cy="456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spAutoFit/>
          </a:bodyPr>
          <a:lstStyle/>
          <a:p>
            <a:pPr algn="ctr">
              <a:lnSpc>
                <a:spcPct val="100000"/>
              </a:lnSpc>
            </a:pPr>
            <a:r>
              <a:rPr lang="fr-FR" sz="2400" b="1" strike="noStrike" spc="-1" dirty="0">
                <a:solidFill>
                  <a:srgbClr val="486794"/>
                </a:solidFill>
                <a:latin typeface="Calibri"/>
                <a:ea typeface="Open Sans Light"/>
              </a:rPr>
              <a:t>CONCLUSION &amp; PERSPECTIVES</a:t>
            </a:r>
            <a:endParaRPr lang="en-US" sz="2400" b="0" strike="noStrike" spc="-1" dirty="0">
              <a:latin typeface="Arial"/>
            </a:endParaRPr>
          </a:p>
        </p:txBody>
      </p:sp>
      <p:grpSp>
        <p:nvGrpSpPr>
          <p:cNvPr id="1755" name="Group 5"/>
          <p:cNvGrpSpPr/>
          <p:nvPr/>
        </p:nvGrpSpPr>
        <p:grpSpPr>
          <a:xfrm>
            <a:off x="-3960" y="-612360"/>
            <a:ext cx="1498680" cy="6910920"/>
            <a:chOff x="-3960" y="-612360"/>
            <a:chExt cx="1498680" cy="6910920"/>
          </a:xfrm>
        </p:grpSpPr>
        <p:grpSp>
          <p:nvGrpSpPr>
            <p:cNvPr id="1756" name="Group 6"/>
            <p:cNvGrpSpPr/>
            <p:nvPr/>
          </p:nvGrpSpPr>
          <p:grpSpPr>
            <a:xfrm>
              <a:off x="-3960" y="-612360"/>
              <a:ext cx="1498680" cy="2302200"/>
              <a:chOff x="-3960" y="-612360"/>
              <a:chExt cx="1498680" cy="2302200"/>
            </a:xfrm>
          </p:grpSpPr>
          <p:sp>
            <p:nvSpPr>
              <p:cNvPr id="1757" name="CustomShape 7"/>
              <p:cNvSpPr/>
              <p:nvPr/>
            </p:nvSpPr>
            <p:spPr>
              <a:xfrm rot="5400000">
                <a:off x="253800" y="1569240"/>
                <a:ext cx="91440" cy="149760"/>
              </a:xfrm>
              <a:custGeom>
                <a:avLst/>
                <a:gdLst/>
                <a:ahLst/>
                <a:cxnLst/>
                <a:rect l="l" t="t" r="r" b="b"/>
                <a:pathLst>
                  <a:path w="191" h="307">
                    <a:moveTo>
                      <a:pt x="59" y="153"/>
                    </a:moveTo>
                    <a:lnTo>
                      <a:pt x="59" y="153"/>
                    </a:lnTo>
                    <a:cubicBezTo>
                      <a:pt x="37" y="178"/>
                      <a:pt x="22" y="211"/>
                      <a:pt x="11" y="248"/>
                    </a:cubicBezTo>
                    <a:lnTo>
                      <a:pt x="11" y="248"/>
                    </a:lnTo>
                    <a:cubicBezTo>
                      <a:pt x="0" y="286"/>
                      <a:pt x="16" y="306"/>
                      <a:pt x="59" y="306"/>
                    </a:cubicBezTo>
                    <a:lnTo>
                      <a:pt x="190" y="306"/>
                    </a:lnTo>
                    <a:lnTo>
                      <a:pt x="190" y="0"/>
                    </a:lnTo>
                    <a:lnTo>
                      <a:pt x="126" y="76"/>
                    </a:lnTo>
                    <a:lnTo>
                      <a:pt x="59" y="153"/>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758" name="CustomShape 8"/>
              <p:cNvSpPr/>
              <p:nvPr/>
            </p:nvSpPr>
            <p:spPr>
              <a:xfrm rot="5400000">
                <a:off x="111960" y="-500400"/>
                <a:ext cx="668520" cy="444600"/>
              </a:xfrm>
              <a:custGeom>
                <a:avLst/>
                <a:gdLst/>
                <a:ahLst/>
                <a:cxnLst/>
                <a:rect l="l" t="t" r="r" b="b"/>
                <a:pathLst>
                  <a:path w="1373" h="912">
                    <a:moveTo>
                      <a:pt x="0" y="605"/>
                    </a:moveTo>
                    <a:lnTo>
                      <a:pt x="66" y="528"/>
                    </a:lnTo>
                    <a:lnTo>
                      <a:pt x="263" y="299"/>
                    </a:lnTo>
                    <a:lnTo>
                      <a:pt x="328" y="222"/>
                    </a:lnTo>
                    <a:lnTo>
                      <a:pt x="394" y="146"/>
                    </a:lnTo>
                    <a:lnTo>
                      <a:pt x="459" y="70"/>
                    </a:lnTo>
                    <a:lnTo>
                      <a:pt x="459" y="70"/>
                    </a:lnTo>
                    <a:cubicBezTo>
                      <a:pt x="482" y="44"/>
                      <a:pt x="508" y="25"/>
                      <a:pt x="541" y="12"/>
                    </a:cubicBezTo>
                    <a:lnTo>
                      <a:pt x="541" y="12"/>
                    </a:lnTo>
                    <a:cubicBezTo>
                      <a:pt x="574" y="0"/>
                      <a:pt x="607" y="0"/>
                      <a:pt x="640" y="12"/>
                    </a:cubicBezTo>
                    <a:lnTo>
                      <a:pt x="640" y="12"/>
                    </a:lnTo>
                    <a:cubicBezTo>
                      <a:pt x="673" y="25"/>
                      <a:pt x="700" y="44"/>
                      <a:pt x="722" y="70"/>
                    </a:cubicBezTo>
                    <a:lnTo>
                      <a:pt x="788" y="146"/>
                    </a:lnTo>
                    <a:lnTo>
                      <a:pt x="853" y="222"/>
                    </a:lnTo>
                    <a:lnTo>
                      <a:pt x="919" y="299"/>
                    </a:lnTo>
                    <a:lnTo>
                      <a:pt x="1115" y="528"/>
                    </a:lnTo>
                    <a:lnTo>
                      <a:pt x="1181" y="605"/>
                    </a:lnTo>
                    <a:lnTo>
                      <a:pt x="1246" y="681"/>
                    </a:lnTo>
                    <a:lnTo>
                      <a:pt x="1311" y="758"/>
                    </a:lnTo>
                    <a:lnTo>
                      <a:pt x="1311" y="758"/>
                    </a:lnTo>
                    <a:cubicBezTo>
                      <a:pt x="1334" y="783"/>
                      <a:pt x="1350" y="816"/>
                      <a:pt x="1361" y="853"/>
                    </a:cubicBezTo>
                    <a:lnTo>
                      <a:pt x="1361" y="853"/>
                    </a:lnTo>
                    <a:cubicBezTo>
                      <a:pt x="1372" y="891"/>
                      <a:pt x="1356" y="911"/>
                      <a:pt x="1311" y="911"/>
                    </a:cubicBezTo>
                    <a:lnTo>
                      <a:pt x="0" y="911"/>
                    </a:lnTo>
                    <a:lnTo>
                      <a:pt x="0" y="605"/>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759" name="CustomShape 9"/>
              <p:cNvSpPr/>
              <p:nvPr/>
            </p:nvSpPr>
            <p:spPr>
              <a:xfrm rot="5400000">
                <a:off x="234360" y="-434520"/>
                <a:ext cx="352080" cy="220680"/>
              </a:xfrm>
              <a:custGeom>
                <a:avLst/>
                <a:gdLst/>
                <a:ahLst/>
                <a:cxnLst/>
                <a:rect l="l" t="t" r="r" b="b"/>
                <a:pathLst>
                  <a:path w="722" h="454">
                    <a:moveTo>
                      <a:pt x="0" y="376"/>
                    </a:moveTo>
                    <a:lnTo>
                      <a:pt x="0" y="376"/>
                    </a:lnTo>
                    <a:cubicBezTo>
                      <a:pt x="0" y="402"/>
                      <a:pt x="16" y="421"/>
                      <a:pt x="50" y="434"/>
                    </a:cubicBezTo>
                    <a:lnTo>
                      <a:pt x="50" y="434"/>
                    </a:lnTo>
                    <a:cubicBezTo>
                      <a:pt x="82" y="447"/>
                      <a:pt x="121" y="453"/>
                      <a:pt x="164" y="453"/>
                    </a:cubicBezTo>
                    <a:lnTo>
                      <a:pt x="558" y="453"/>
                    </a:lnTo>
                    <a:lnTo>
                      <a:pt x="558" y="453"/>
                    </a:lnTo>
                    <a:cubicBezTo>
                      <a:pt x="601" y="453"/>
                      <a:pt x="639" y="447"/>
                      <a:pt x="672" y="434"/>
                    </a:cubicBezTo>
                    <a:lnTo>
                      <a:pt x="672" y="434"/>
                    </a:lnTo>
                    <a:cubicBezTo>
                      <a:pt x="706" y="421"/>
                      <a:pt x="721" y="402"/>
                      <a:pt x="721" y="376"/>
                    </a:cubicBezTo>
                    <a:lnTo>
                      <a:pt x="721" y="376"/>
                    </a:lnTo>
                    <a:cubicBezTo>
                      <a:pt x="721" y="351"/>
                      <a:pt x="710" y="326"/>
                      <a:pt x="689" y="300"/>
                    </a:cubicBezTo>
                    <a:lnTo>
                      <a:pt x="623" y="223"/>
                    </a:lnTo>
                    <a:lnTo>
                      <a:pt x="558" y="148"/>
                    </a:lnTo>
                    <a:lnTo>
                      <a:pt x="492" y="70"/>
                    </a:lnTo>
                    <a:lnTo>
                      <a:pt x="492" y="70"/>
                    </a:lnTo>
                    <a:cubicBezTo>
                      <a:pt x="470" y="45"/>
                      <a:pt x="443" y="25"/>
                      <a:pt x="410" y="13"/>
                    </a:cubicBezTo>
                    <a:lnTo>
                      <a:pt x="410" y="13"/>
                    </a:lnTo>
                    <a:cubicBezTo>
                      <a:pt x="377" y="0"/>
                      <a:pt x="344" y="0"/>
                      <a:pt x="311" y="13"/>
                    </a:cubicBezTo>
                    <a:lnTo>
                      <a:pt x="311" y="13"/>
                    </a:lnTo>
                    <a:cubicBezTo>
                      <a:pt x="278" y="25"/>
                      <a:pt x="252" y="45"/>
                      <a:pt x="229" y="70"/>
                    </a:cubicBezTo>
                    <a:lnTo>
                      <a:pt x="164" y="148"/>
                    </a:lnTo>
                    <a:lnTo>
                      <a:pt x="98" y="223"/>
                    </a:lnTo>
                    <a:lnTo>
                      <a:pt x="33" y="300"/>
                    </a:lnTo>
                    <a:lnTo>
                      <a:pt x="33" y="300"/>
                    </a:lnTo>
                    <a:cubicBezTo>
                      <a:pt x="11" y="326"/>
                      <a:pt x="0" y="351"/>
                      <a:pt x="0" y="376"/>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1760" name="CustomShape 10"/>
              <p:cNvSpPr/>
              <p:nvPr/>
            </p:nvSpPr>
            <p:spPr>
              <a:xfrm rot="5400000">
                <a:off x="-43200" y="150840"/>
                <a:ext cx="1807200" cy="1269000"/>
              </a:xfrm>
              <a:custGeom>
                <a:avLst/>
                <a:gdLst/>
                <a:ahLst/>
                <a:cxnLst/>
                <a:rect l="l" t="t" r="r" b="b"/>
                <a:pathLst>
                  <a:path w="3704" h="2602">
                    <a:moveTo>
                      <a:pt x="3475" y="1300"/>
                    </a:moveTo>
                    <a:lnTo>
                      <a:pt x="3475" y="1300"/>
                    </a:lnTo>
                    <a:cubicBezTo>
                      <a:pt x="3475" y="1275"/>
                      <a:pt x="3464" y="1250"/>
                      <a:pt x="3442" y="1224"/>
                    </a:cubicBezTo>
                    <a:lnTo>
                      <a:pt x="3311" y="1071"/>
                    </a:lnTo>
                    <a:lnTo>
                      <a:pt x="3244" y="995"/>
                    </a:lnTo>
                    <a:lnTo>
                      <a:pt x="3244" y="995"/>
                    </a:lnTo>
                    <a:cubicBezTo>
                      <a:pt x="3223" y="969"/>
                      <a:pt x="3201" y="956"/>
                      <a:pt x="3179" y="956"/>
                    </a:cubicBezTo>
                    <a:lnTo>
                      <a:pt x="3179" y="956"/>
                    </a:lnTo>
                    <a:cubicBezTo>
                      <a:pt x="3158" y="956"/>
                      <a:pt x="3141" y="975"/>
                      <a:pt x="3130" y="1014"/>
                    </a:cubicBezTo>
                    <a:lnTo>
                      <a:pt x="3130" y="1014"/>
                    </a:lnTo>
                    <a:cubicBezTo>
                      <a:pt x="3119" y="1052"/>
                      <a:pt x="3092" y="1071"/>
                      <a:pt x="3048" y="1071"/>
                    </a:cubicBezTo>
                    <a:lnTo>
                      <a:pt x="3048" y="1071"/>
                    </a:lnTo>
                    <a:cubicBezTo>
                      <a:pt x="3005" y="1071"/>
                      <a:pt x="2977" y="1052"/>
                      <a:pt x="2966" y="1014"/>
                    </a:cubicBezTo>
                    <a:lnTo>
                      <a:pt x="2966" y="1014"/>
                    </a:lnTo>
                    <a:cubicBezTo>
                      <a:pt x="2956" y="975"/>
                      <a:pt x="2939" y="943"/>
                      <a:pt x="2917" y="918"/>
                    </a:cubicBezTo>
                    <a:lnTo>
                      <a:pt x="2851" y="842"/>
                    </a:lnTo>
                    <a:lnTo>
                      <a:pt x="2786" y="765"/>
                    </a:lnTo>
                    <a:lnTo>
                      <a:pt x="2720" y="689"/>
                    </a:lnTo>
                    <a:lnTo>
                      <a:pt x="2720" y="689"/>
                    </a:lnTo>
                    <a:cubicBezTo>
                      <a:pt x="2698" y="663"/>
                      <a:pt x="2677" y="651"/>
                      <a:pt x="2655" y="651"/>
                    </a:cubicBezTo>
                    <a:lnTo>
                      <a:pt x="2655" y="651"/>
                    </a:lnTo>
                    <a:cubicBezTo>
                      <a:pt x="2633" y="651"/>
                      <a:pt x="2617" y="669"/>
                      <a:pt x="2605" y="708"/>
                    </a:cubicBezTo>
                    <a:lnTo>
                      <a:pt x="2605" y="708"/>
                    </a:lnTo>
                    <a:cubicBezTo>
                      <a:pt x="2601" y="726"/>
                      <a:pt x="2591" y="740"/>
                      <a:pt x="2578" y="749"/>
                    </a:cubicBezTo>
                    <a:lnTo>
                      <a:pt x="2577" y="750"/>
                    </a:lnTo>
                    <a:lnTo>
                      <a:pt x="2578" y="750"/>
                    </a:lnTo>
                    <a:lnTo>
                      <a:pt x="2578" y="750"/>
                    </a:lnTo>
                    <a:cubicBezTo>
                      <a:pt x="2578" y="750"/>
                      <a:pt x="2577" y="750"/>
                      <a:pt x="2577" y="751"/>
                    </a:cubicBezTo>
                    <a:lnTo>
                      <a:pt x="2582" y="765"/>
                    </a:lnTo>
                    <a:lnTo>
                      <a:pt x="2600" y="816"/>
                    </a:lnTo>
                    <a:lnTo>
                      <a:pt x="2600" y="816"/>
                    </a:lnTo>
                    <a:cubicBezTo>
                      <a:pt x="2615" y="859"/>
                      <a:pt x="2638" y="887"/>
                      <a:pt x="2671" y="900"/>
                    </a:cubicBezTo>
                    <a:lnTo>
                      <a:pt x="2770" y="937"/>
                    </a:lnTo>
                    <a:lnTo>
                      <a:pt x="2770" y="937"/>
                    </a:lnTo>
                    <a:cubicBezTo>
                      <a:pt x="2802" y="950"/>
                      <a:pt x="2830" y="969"/>
                      <a:pt x="2851" y="995"/>
                    </a:cubicBezTo>
                    <a:lnTo>
                      <a:pt x="2851" y="995"/>
                    </a:lnTo>
                    <a:cubicBezTo>
                      <a:pt x="2873" y="1020"/>
                      <a:pt x="2903" y="1037"/>
                      <a:pt x="2940" y="1045"/>
                    </a:cubicBezTo>
                    <a:lnTo>
                      <a:pt x="2995" y="1057"/>
                    </a:lnTo>
                    <a:lnTo>
                      <a:pt x="2995" y="1057"/>
                    </a:lnTo>
                    <a:cubicBezTo>
                      <a:pt x="3008" y="1067"/>
                      <a:pt x="3027" y="1071"/>
                      <a:pt x="3048" y="1071"/>
                    </a:cubicBezTo>
                    <a:lnTo>
                      <a:pt x="3048" y="1071"/>
                    </a:lnTo>
                    <a:cubicBezTo>
                      <a:pt x="3070" y="1071"/>
                      <a:pt x="3088" y="1067"/>
                      <a:pt x="3101" y="1057"/>
                    </a:cubicBezTo>
                    <a:lnTo>
                      <a:pt x="3106" y="1071"/>
                    </a:lnTo>
                    <a:lnTo>
                      <a:pt x="3124" y="1121"/>
                    </a:lnTo>
                    <a:lnTo>
                      <a:pt x="3124" y="1121"/>
                    </a:lnTo>
                    <a:cubicBezTo>
                      <a:pt x="3139" y="1164"/>
                      <a:pt x="3163" y="1192"/>
                      <a:pt x="3196" y="1204"/>
                    </a:cubicBezTo>
                    <a:lnTo>
                      <a:pt x="3294" y="1243"/>
                    </a:lnTo>
                    <a:lnTo>
                      <a:pt x="3294" y="1243"/>
                    </a:lnTo>
                    <a:cubicBezTo>
                      <a:pt x="3327" y="1255"/>
                      <a:pt x="3343" y="1275"/>
                      <a:pt x="3343" y="1300"/>
                    </a:cubicBezTo>
                    <a:lnTo>
                      <a:pt x="3343" y="1300"/>
                    </a:lnTo>
                    <a:cubicBezTo>
                      <a:pt x="3343" y="1326"/>
                      <a:pt x="3327" y="1345"/>
                      <a:pt x="3294" y="1358"/>
                    </a:cubicBezTo>
                    <a:lnTo>
                      <a:pt x="3196" y="1396"/>
                    </a:lnTo>
                    <a:lnTo>
                      <a:pt x="3196" y="1396"/>
                    </a:lnTo>
                    <a:cubicBezTo>
                      <a:pt x="3163" y="1409"/>
                      <a:pt x="3139" y="1437"/>
                      <a:pt x="3124" y="1480"/>
                    </a:cubicBezTo>
                    <a:lnTo>
                      <a:pt x="3106" y="1530"/>
                    </a:lnTo>
                    <a:lnTo>
                      <a:pt x="3101" y="1544"/>
                    </a:lnTo>
                    <a:lnTo>
                      <a:pt x="3101" y="1544"/>
                    </a:lnTo>
                    <a:cubicBezTo>
                      <a:pt x="3102" y="1545"/>
                      <a:pt x="3103" y="1546"/>
                      <a:pt x="3105" y="1547"/>
                    </a:cubicBezTo>
                    <a:lnTo>
                      <a:pt x="3101" y="1545"/>
                    </a:lnTo>
                    <a:lnTo>
                      <a:pt x="3106" y="1548"/>
                    </a:lnTo>
                    <a:lnTo>
                      <a:pt x="3106" y="1548"/>
                    </a:lnTo>
                    <a:cubicBezTo>
                      <a:pt x="3117" y="1557"/>
                      <a:pt x="3125" y="1570"/>
                      <a:pt x="3130" y="1587"/>
                    </a:cubicBezTo>
                    <a:lnTo>
                      <a:pt x="3130" y="1587"/>
                    </a:lnTo>
                    <a:cubicBezTo>
                      <a:pt x="3141" y="1625"/>
                      <a:pt x="3158" y="1645"/>
                      <a:pt x="3179" y="1645"/>
                    </a:cubicBezTo>
                    <a:lnTo>
                      <a:pt x="3179" y="1645"/>
                    </a:lnTo>
                    <a:cubicBezTo>
                      <a:pt x="3201" y="1645"/>
                      <a:pt x="3223" y="1632"/>
                      <a:pt x="3244" y="1607"/>
                    </a:cubicBezTo>
                    <a:lnTo>
                      <a:pt x="3376" y="1454"/>
                    </a:lnTo>
                    <a:lnTo>
                      <a:pt x="3442" y="1377"/>
                    </a:lnTo>
                    <a:lnTo>
                      <a:pt x="3442" y="1377"/>
                    </a:lnTo>
                    <a:cubicBezTo>
                      <a:pt x="3464" y="1351"/>
                      <a:pt x="3475" y="1326"/>
                      <a:pt x="3475" y="1300"/>
                    </a:cubicBezTo>
                    <a:close/>
                    <a:moveTo>
                      <a:pt x="2819" y="1300"/>
                    </a:moveTo>
                    <a:lnTo>
                      <a:pt x="2819" y="1300"/>
                    </a:lnTo>
                    <a:cubicBezTo>
                      <a:pt x="2819" y="1275"/>
                      <a:pt x="2802" y="1255"/>
                      <a:pt x="2770" y="1243"/>
                    </a:cubicBezTo>
                    <a:lnTo>
                      <a:pt x="2671" y="1204"/>
                    </a:lnTo>
                    <a:lnTo>
                      <a:pt x="2671" y="1204"/>
                    </a:lnTo>
                    <a:cubicBezTo>
                      <a:pt x="2638" y="1192"/>
                      <a:pt x="2611" y="1173"/>
                      <a:pt x="2589" y="1147"/>
                    </a:cubicBezTo>
                    <a:lnTo>
                      <a:pt x="2589" y="1147"/>
                    </a:lnTo>
                    <a:cubicBezTo>
                      <a:pt x="2567" y="1122"/>
                      <a:pt x="2540" y="1103"/>
                      <a:pt x="2507" y="1091"/>
                    </a:cubicBezTo>
                    <a:lnTo>
                      <a:pt x="2409" y="1052"/>
                    </a:lnTo>
                    <a:lnTo>
                      <a:pt x="2409" y="1052"/>
                    </a:lnTo>
                    <a:cubicBezTo>
                      <a:pt x="2376" y="1039"/>
                      <a:pt x="2349" y="1020"/>
                      <a:pt x="2327" y="995"/>
                    </a:cubicBezTo>
                    <a:lnTo>
                      <a:pt x="2327" y="995"/>
                    </a:lnTo>
                    <a:cubicBezTo>
                      <a:pt x="2305" y="969"/>
                      <a:pt x="2278" y="950"/>
                      <a:pt x="2245" y="937"/>
                    </a:cubicBezTo>
                    <a:lnTo>
                      <a:pt x="2147" y="900"/>
                    </a:lnTo>
                    <a:lnTo>
                      <a:pt x="2147" y="900"/>
                    </a:lnTo>
                    <a:cubicBezTo>
                      <a:pt x="2114" y="887"/>
                      <a:pt x="2086" y="867"/>
                      <a:pt x="2065" y="842"/>
                    </a:cubicBezTo>
                    <a:lnTo>
                      <a:pt x="2065" y="842"/>
                    </a:lnTo>
                    <a:cubicBezTo>
                      <a:pt x="2043" y="816"/>
                      <a:pt x="2015" y="797"/>
                      <a:pt x="1983" y="785"/>
                    </a:cubicBezTo>
                    <a:lnTo>
                      <a:pt x="1983" y="785"/>
                    </a:lnTo>
                    <a:cubicBezTo>
                      <a:pt x="1950" y="772"/>
                      <a:pt x="1918" y="772"/>
                      <a:pt x="1885" y="785"/>
                    </a:cubicBezTo>
                    <a:lnTo>
                      <a:pt x="1885" y="785"/>
                    </a:lnTo>
                    <a:cubicBezTo>
                      <a:pt x="1851" y="797"/>
                      <a:pt x="1824" y="816"/>
                      <a:pt x="1803" y="842"/>
                    </a:cubicBezTo>
                    <a:lnTo>
                      <a:pt x="1803" y="842"/>
                    </a:lnTo>
                    <a:cubicBezTo>
                      <a:pt x="1780" y="867"/>
                      <a:pt x="1754" y="887"/>
                      <a:pt x="1721" y="900"/>
                    </a:cubicBezTo>
                    <a:lnTo>
                      <a:pt x="1622" y="937"/>
                    </a:lnTo>
                    <a:lnTo>
                      <a:pt x="1622" y="937"/>
                    </a:lnTo>
                    <a:cubicBezTo>
                      <a:pt x="1590" y="950"/>
                      <a:pt x="1562" y="969"/>
                      <a:pt x="1541" y="995"/>
                    </a:cubicBezTo>
                    <a:lnTo>
                      <a:pt x="1541" y="995"/>
                    </a:lnTo>
                    <a:cubicBezTo>
                      <a:pt x="1519" y="1020"/>
                      <a:pt x="1491" y="1039"/>
                      <a:pt x="1459" y="1052"/>
                    </a:cubicBezTo>
                    <a:lnTo>
                      <a:pt x="1360" y="1091"/>
                    </a:lnTo>
                    <a:lnTo>
                      <a:pt x="1360" y="1091"/>
                    </a:lnTo>
                    <a:cubicBezTo>
                      <a:pt x="1328" y="1103"/>
                      <a:pt x="1300" y="1122"/>
                      <a:pt x="1278" y="1147"/>
                    </a:cubicBezTo>
                    <a:lnTo>
                      <a:pt x="1278" y="1147"/>
                    </a:lnTo>
                    <a:cubicBezTo>
                      <a:pt x="1257" y="1173"/>
                      <a:pt x="1229" y="1192"/>
                      <a:pt x="1196" y="1204"/>
                    </a:cubicBezTo>
                    <a:lnTo>
                      <a:pt x="1098" y="1243"/>
                    </a:lnTo>
                    <a:lnTo>
                      <a:pt x="1098" y="1243"/>
                    </a:lnTo>
                    <a:cubicBezTo>
                      <a:pt x="1066" y="1255"/>
                      <a:pt x="1048" y="1275"/>
                      <a:pt x="1048" y="1300"/>
                    </a:cubicBezTo>
                    <a:lnTo>
                      <a:pt x="1048" y="1300"/>
                    </a:lnTo>
                    <a:cubicBezTo>
                      <a:pt x="1048" y="1326"/>
                      <a:pt x="1066" y="1345"/>
                      <a:pt x="1098" y="1358"/>
                    </a:cubicBezTo>
                    <a:lnTo>
                      <a:pt x="1196" y="1396"/>
                    </a:lnTo>
                    <a:lnTo>
                      <a:pt x="1196" y="1396"/>
                    </a:lnTo>
                    <a:cubicBezTo>
                      <a:pt x="1229" y="1409"/>
                      <a:pt x="1257" y="1428"/>
                      <a:pt x="1278" y="1454"/>
                    </a:cubicBezTo>
                    <a:lnTo>
                      <a:pt x="1278" y="1454"/>
                    </a:lnTo>
                    <a:cubicBezTo>
                      <a:pt x="1300" y="1479"/>
                      <a:pt x="1328" y="1498"/>
                      <a:pt x="1360" y="1511"/>
                    </a:cubicBezTo>
                    <a:lnTo>
                      <a:pt x="1459" y="1549"/>
                    </a:lnTo>
                    <a:lnTo>
                      <a:pt x="1459" y="1549"/>
                    </a:lnTo>
                    <a:cubicBezTo>
                      <a:pt x="1491" y="1562"/>
                      <a:pt x="1519" y="1582"/>
                      <a:pt x="1541" y="1607"/>
                    </a:cubicBezTo>
                    <a:lnTo>
                      <a:pt x="1541" y="1607"/>
                    </a:lnTo>
                    <a:cubicBezTo>
                      <a:pt x="1562" y="1632"/>
                      <a:pt x="1590" y="1651"/>
                      <a:pt x="1622" y="1664"/>
                    </a:cubicBezTo>
                    <a:lnTo>
                      <a:pt x="1721" y="1702"/>
                    </a:lnTo>
                    <a:lnTo>
                      <a:pt x="1721" y="1702"/>
                    </a:lnTo>
                    <a:cubicBezTo>
                      <a:pt x="1754" y="1715"/>
                      <a:pt x="1780" y="1734"/>
                      <a:pt x="1803" y="1760"/>
                    </a:cubicBezTo>
                    <a:lnTo>
                      <a:pt x="1803" y="1760"/>
                    </a:lnTo>
                    <a:cubicBezTo>
                      <a:pt x="1824" y="1785"/>
                      <a:pt x="1851" y="1804"/>
                      <a:pt x="1885" y="1817"/>
                    </a:cubicBezTo>
                    <a:lnTo>
                      <a:pt x="1885" y="1817"/>
                    </a:lnTo>
                    <a:cubicBezTo>
                      <a:pt x="1918" y="1829"/>
                      <a:pt x="1950" y="1829"/>
                      <a:pt x="1983" y="1817"/>
                    </a:cubicBezTo>
                    <a:lnTo>
                      <a:pt x="1983" y="1817"/>
                    </a:lnTo>
                    <a:cubicBezTo>
                      <a:pt x="2015" y="1804"/>
                      <a:pt x="2043" y="1785"/>
                      <a:pt x="2065" y="1760"/>
                    </a:cubicBezTo>
                    <a:lnTo>
                      <a:pt x="2065" y="1760"/>
                    </a:lnTo>
                    <a:cubicBezTo>
                      <a:pt x="2086" y="1734"/>
                      <a:pt x="2114" y="1715"/>
                      <a:pt x="2147" y="1702"/>
                    </a:cubicBezTo>
                    <a:lnTo>
                      <a:pt x="2245" y="1664"/>
                    </a:lnTo>
                    <a:lnTo>
                      <a:pt x="2245" y="1664"/>
                    </a:lnTo>
                    <a:cubicBezTo>
                      <a:pt x="2278" y="1651"/>
                      <a:pt x="2305" y="1632"/>
                      <a:pt x="2327" y="1607"/>
                    </a:cubicBezTo>
                    <a:lnTo>
                      <a:pt x="2327" y="1607"/>
                    </a:lnTo>
                    <a:cubicBezTo>
                      <a:pt x="2349" y="1582"/>
                      <a:pt x="2376" y="1562"/>
                      <a:pt x="2409" y="1549"/>
                    </a:cubicBezTo>
                    <a:lnTo>
                      <a:pt x="2507" y="1511"/>
                    </a:lnTo>
                    <a:lnTo>
                      <a:pt x="2507" y="1511"/>
                    </a:lnTo>
                    <a:cubicBezTo>
                      <a:pt x="2540" y="1498"/>
                      <a:pt x="2567" y="1479"/>
                      <a:pt x="2589" y="1454"/>
                    </a:cubicBezTo>
                    <a:lnTo>
                      <a:pt x="2589" y="1454"/>
                    </a:lnTo>
                    <a:cubicBezTo>
                      <a:pt x="2611" y="1428"/>
                      <a:pt x="2638" y="1409"/>
                      <a:pt x="2671" y="1396"/>
                    </a:cubicBezTo>
                    <a:lnTo>
                      <a:pt x="2770" y="1358"/>
                    </a:lnTo>
                    <a:lnTo>
                      <a:pt x="2770" y="1358"/>
                    </a:lnTo>
                    <a:cubicBezTo>
                      <a:pt x="2802" y="1345"/>
                      <a:pt x="2819" y="1326"/>
                      <a:pt x="2819" y="1300"/>
                    </a:cubicBezTo>
                    <a:close/>
                    <a:moveTo>
                      <a:pt x="2046" y="2153"/>
                    </a:moveTo>
                    <a:lnTo>
                      <a:pt x="2046" y="2153"/>
                    </a:lnTo>
                    <a:cubicBezTo>
                      <a:pt x="2033" y="2146"/>
                      <a:pt x="2018" y="2143"/>
                      <a:pt x="1999" y="2143"/>
                    </a:cubicBezTo>
                    <a:lnTo>
                      <a:pt x="1999" y="2143"/>
                    </a:lnTo>
                    <a:cubicBezTo>
                      <a:pt x="2018" y="2143"/>
                      <a:pt x="2033" y="2146"/>
                      <a:pt x="2046" y="2153"/>
                    </a:cubicBezTo>
                    <a:close/>
                    <a:moveTo>
                      <a:pt x="1868" y="2143"/>
                    </a:moveTo>
                    <a:lnTo>
                      <a:pt x="1868" y="2143"/>
                    </a:lnTo>
                    <a:cubicBezTo>
                      <a:pt x="1851" y="2143"/>
                      <a:pt x="1837" y="2145"/>
                      <a:pt x="1824" y="2151"/>
                    </a:cubicBezTo>
                    <a:lnTo>
                      <a:pt x="1824" y="2151"/>
                    </a:lnTo>
                    <a:cubicBezTo>
                      <a:pt x="1837" y="2145"/>
                      <a:pt x="1851" y="2143"/>
                      <a:pt x="1868" y="2143"/>
                    </a:cubicBezTo>
                    <a:close/>
                    <a:moveTo>
                      <a:pt x="1016" y="995"/>
                    </a:moveTo>
                    <a:lnTo>
                      <a:pt x="1016" y="995"/>
                    </a:lnTo>
                    <a:cubicBezTo>
                      <a:pt x="1038" y="969"/>
                      <a:pt x="1066" y="950"/>
                      <a:pt x="1098" y="937"/>
                    </a:cubicBezTo>
                    <a:lnTo>
                      <a:pt x="1196" y="900"/>
                    </a:lnTo>
                    <a:lnTo>
                      <a:pt x="1196" y="900"/>
                    </a:lnTo>
                    <a:cubicBezTo>
                      <a:pt x="1229" y="887"/>
                      <a:pt x="1253" y="859"/>
                      <a:pt x="1268" y="816"/>
                    </a:cubicBezTo>
                    <a:lnTo>
                      <a:pt x="1286" y="765"/>
                    </a:lnTo>
                    <a:lnTo>
                      <a:pt x="1291" y="751"/>
                    </a:lnTo>
                    <a:lnTo>
                      <a:pt x="1291" y="751"/>
                    </a:lnTo>
                    <a:cubicBezTo>
                      <a:pt x="1290" y="750"/>
                      <a:pt x="1290" y="750"/>
                      <a:pt x="1289" y="750"/>
                    </a:cubicBezTo>
                    <a:lnTo>
                      <a:pt x="1291" y="750"/>
                    </a:lnTo>
                    <a:lnTo>
                      <a:pt x="1289" y="749"/>
                    </a:lnTo>
                    <a:lnTo>
                      <a:pt x="1289" y="749"/>
                    </a:lnTo>
                    <a:cubicBezTo>
                      <a:pt x="1276" y="740"/>
                      <a:pt x="1267" y="726"/>
                      <a:pt x="1262" y="708"/>
                    </a:cubicBezTo>
                    <a:lnTo>
                      <a:pt x="1262" y="708"/>
                    </a:lnTo>
                    <a:cubicBezTo>
                      <a:pt x="1251" y="669"/>
                      <a:pt x="1235" y="651"/>
                      <a:pt x="1213" y="651"/>
                    </a:cubicBezTo>
                    <a:lnTo>
                      <a:pt x="1213" y="651"/>
                    </a:lnTo>
                    <a:cubicBezTo>
                      <a:pt x="1191" y="651"/>
                      <a:pt x="1169" y="663"/>
                      <a:pt x="1147" y="689"/>
                    </a:cubicBezTo>
                    <a:lnTo>
                      <a:pt x="1081" y="765"/>
                    </a:lnTo>
                    <a:lnTo>
                      <a:pt x="1016" y="842"/>
                    </a:lnTo>
                    <a:lnTo>
                      <a:pt x="950" y="918"/>
                    </a:lnTo>
                    <a:lnTo>
                      <a:pt x="950" y="918"/>
                    </a:lnTo>
                    <a:cubicBezTo>
                      <a:pt x="929" y="943"/>
                      <a:pt x="912" y="975"/>
                      <a:pt x="902" y="1014"/>
                    </a:cubicBezTo>
                    <a:lnTo>
                      <a:pt x="902" y="1014"/>
                    </a:lnTo>
                    <a:cubicBezTo>
                      <a:pt x="891" y="1052"/>
                      <a:pt x="863" y="1071"/>
                      <a:pt x="819" y="1071"/>
                    </a:cubicBezTo>
                    <a:lnTo>
                      <a:pt x="819" y="1071"/>
                    </a:lnTo>
                    <a:cubicBezTo>
                      <a:pt x="775" y="1071"/>
                      <a:pt x="748" y="1052"/>
                      <a:pt x="738" y="1014"/>
                    </a:cubicBezTo>
                    <a:lnTo>
                      <a:pt x="738" y="1014"/>
                    </a:lnTo>
                    <a:cubicBezTo>
                      <a:pt x="727" y="975"/>
                      <a:pt x="710" y="956"/>
                      <a:pt x="689" y="956"/>
                    </a:cubicBezTo>
                    <a:lnTo>
                      <a:pt x="689" y="956"/>
                    </a:lnTo>
                    <a:cubicBezTo>
                      <a:pt x="667" y="956"/>
                      <a:pt x="645" y="969"/>
                      <a:pt x="622" y="995"/>
                    </a:cubicBezTo>
                    <a:lnTo>
                      <a:pt x="426" y="1224"/>
                    </a:lnTo>
                    <a:lnTo>
                      <a:pt x="426" y="1224"/>
                    </a:lnTo>
                    <a:cubicBezTo>
                      <a:pt x="404" y="1250"/>
                      <a:pt x="393" y="1275"/>
                      <a:pt x="393" y="1300"/>
                    </a:cubicBezTo>
                    <a:lnTo>
                      <a:pt x="393" y="1300"/>
                    </a:lnTo>
                    <a:cubicBezTo>
                      <a:pt x="393" y="1326"/>
                      <a:pt x="404" y="1351"/>
                      <a:pt x="426" y="1377"/>
                    </a:cubicBezTo>
                    <a:lnTo>
                      <a:pt x="492" y="1454"/>
                    </a:lnTo>
                    <a:lnTo>
                      <a:pt x="557" y="1530"/>
                    </a:lnTo>
                    <a:lnTo>
                      <a:pt x="622" y="1607"/>
                    </a:lnTo>
                    <a:lnTo>
                      <a:pt x="622" y="1607"/>
                    </a:lnTo>
                    <a:cubicBezTo>
                      <a:pt x="645" y="1632"/>
                      <a:pt x="667" y="1645"/>
                      <a:pt x="689" y="1645"/>
                    </a:cubicBezTo>
                    <a:lnTo>
                      <a:pt x="689" y="1645"/>
                    </a:lnTo>
                    <a:cubicBezTo>
                      <a:pt x="710" y="1645"/>
                      <a:pt x="727" y="1625"/>
                      <a:pt x="738" y="1587"/>
                    </a:cubicBezTo>
                    <a:lnTo>
                      <a:pt x="738" y="1587"/>
                    </a:lnTo>
                    <a:cubicBezTo>
                      <a:pt x="743" y="1569"/>
                      <a:pt x="752" y="1555"/>
                      <a:pt x="764" y="1546"/>
                    </a:cubicBezTo>
                    <a:lnTo>
                      <a:pt x="766" y="1545"/>
                    </a:lnTo>
                    <a:lnTo>
                      <a:pt x="764" y="1546"/>
                    </a:lnTo>
                    <a:lnTo>
                      <a:pt x="764" y="1546"/>
                    </a:lnTo>
                    <a:cubicBezTo>
                      <a:pt x="765" y="1545"/>
                      <a:pt x="765" y="1545"/>
                      <a:pt x="765" y="1545"/>
                    </a:cubicBezTo>
                    <a:lnTo>
                      <a:pt x="761" y="1530"/>
                    </a:lnTo>
                    <a:lnTo>
                      <a:pt x="744" y="1480"/>
                    </a:lnTo>
                    <a:lnTo>
                      <a:pt x="744" y="1480"/>
                    </a:lnTo>
                    <a:cubicBezTo>
                      <a:pt x="728" y="1437"/>
                      <a:pt x="704" y="1409"/>
                      <a:pt x="671" y="1396"/>
                    </a:cubicBezTo>
                    <a:lnTo>
                      <a:pt x="574" y="1358"/>
                    </a:lnTo>
                    <a:lnTo>
                      <a:pt x="574" y="1358"/>
                    </a:lnTo>
                    <a:cubicBezTo>
                      <a:pt x="540" y="1345"/>
                      <a:pt x="525" y="1326"/>
                      <a:pt x="525" y="1300"/>
                    </a:cubicBezTo>
                    <a:lnTo>
                      <a:pt x="525" y="1300"/>
                    </a:lnTo>
                    <a:cubicBezTo>
                      <a:pt x="525" y="1275"/>
                      <a:pt x="540" y="1255"/>
                      <a:pt x="574" y="1243"/>
                    </a:cubicBezTo>
                    <a:lnTo>
                      <a:pt x="671" y="1204"/>
                    </a:lnTo>
                    <a:lnTo>
                      <a:pt x="671" y="1204"/>
                    </a:lnTo>
                    <a:cubicBezTo>
                      <a:pt x="704" y="1192"/>
                      <a:pt x="728" y="1164"/>
                      <a:pt x="744" y="1121"/>
                    </a:cubicBezTo>
                    <a:lnTo>
                      <a:pt x="761" y="1071"/>
                    </a:lnTo>
                    <a:lnTo>
                      <a:pt x="766" y="1057"/>
                    </a:lnTo>
                    <a:lnTo>
                      <a:pt x="766" y="1057"/>
                    </a:lnTo>
                    <a:cubicBezTo>
                      <a:pt x="780" y="1067"/>
                      <a:pt x="797" y="1071"/>
                      <a:pt x="819" y="1071"/>
                    </a:cubicBezTo>
                    <a:lnTo>
                      <a:pt x="819" y="1071"/>
                    </a:lnTo>
                    <a:cubicBezTo>
                      <a:pt x="841" y="1071"/>
                      <a:pt x="859" y="1067"/>
                      <a:pt x="873" y="1057"/>
                    </a:cubicBezTo>
                    <a:lnTo>
                      <a:pt x="928" y="1045"/>
                    </a:lnTo>
                    <a:lnTo>
                      <a:pt x="928" y="1045"/>
                    </a:lnTo>
                    <a:cubicBezTo>
                      <a:pt x="965" y="1037"/>
                      <a:pt x="995" y="1020"/>
                      <a:pt x="1016" y="995"/>
                    </a:cubicBezTo>
                    <a:lnTo>
                      <a:pt x="1300" y="756"/>
                    </a:lnTo>
                    <a:lnTo>
                      <a:pt x="1300" y="756"/>
                    </a:lnTo>
                    <a:cubicBezTo>
                      <a:pt x="1312" y="762"/>
                      <a:pt x="1327" y="765"/>
                      <a:pt x="1344" y="765"/>
                    </a:cubicBezTo>
                    <a:lnTo>
                      <a:pt x="1344" y="765"/>
                    </a:lnTo>
                    <a:cubicBezTo>
                      <a:pt x="1363" y="765"/>
                      <a:pt x="1378" y="762"/>
                      <a:pt x="1390" y="755"/>
                    </a:cubicBezTo>
                    <a:lnTo>
                      <a:pt x="1390" y="755"/>
                    </a:lnTo>
                    <a:cubicBezTo>
                      <a:pt x="1378" y="761"/>
                      <a:pt x="1362" y="765"/>
                      <a:pt x="1344" y="765"/>
                    </a:cubicBezTo>
                    <a:lnTo>
                      <a:pt x="1344" y="765"/>
                    </a:lnTo>
                    <a:cubicBezTo>
                      <a:pt x="1327" y="765"/>
                      <a:pt x="1312" y="762"/>
                      <a:pt x="1300" y="756"/>
                    </a:cubicBezTo>
                    <a:lnTo>
                      <a:pt x="1016" y="995"/>
                    </a:lnTo>
                    <a:close/>
                    <a:moveTo>
                      <a:pt x="2480" y="756"/>
                    </a:moveTo>
                    <a:lnTo>
                      <a:pt x="2480" y="756"/>
                    </a:lnTo>
                    <a:cubicBezTo>
                      <a:pt x="2492" y="762"/>
                      <a:pt x="2507" y="765"/>
                      <a:pt x="2524" y="765"/>
                    </a:cubicBezTo>
                    <a:lnTo>
                      <a:pt x="2524" y="765"/>
                    </a:lnTo>
                    <a:cubicBezTo>
                      <a:pt x="2541" y="765"/>
                      <a:pt x="2556" y="762"/>
                      <a:pt x="2567" y="756"/>
                    </a:cubicBezTo>
                    <a:lnTo>
                      <a:pt x="2567" y="756"/>
                    </a:lnTo>
                    <a:cubicBezTo>
                      <a:pt x="2555" y="762"/>
                      <a:pt x="2541" y="765"/>
                      <a:pt x="2524" y="765"/>
                    </a:cubicBezTo>
                    <a:lnTo>
                      <a:pt x="2524" y="765"/>
                    </a:lnTo>
                    <a:cubicBezTo>
                      <a:pt x="2507" y="765"/>
                      <a:pt x="2492" y="762"/>
                      <a:pt x="2480" y="756"/>
                    </a:cubicBezTo>
                    <a:close/>
                    <a:moveTo>
                      <a:pt x="3442" y="918"/>
                    </a:moveTo>
                    <a:lnTo>
                      <a:pt x="3703" y="918"/>
                    </a:lnTo>
                    <a:lnTo>
                      <a:pt x="3703" y="1224"/>
                    </a:lnTo>
                    <a:lnTo>
                      <a:pt x="3703" y="1224"/>
                    </a:lnTo>
                    <a:cubicBezTo>
                      <a:pt x="3682" y="1250"/>
                      <a:pt x="3671" y="1275"/>
                      <a:pt x="3671" y="1300"/>
                    </a:cubicBezTo>
                    <a:lnTo>
                      <a:pt x="3671" y="1300"/>
                    </a:lnTo>
                    <a:cubicBezTo>
                      <a:pt x="3671" y="1326"/>
                      <a:pt x="3682" y="1351"/>
                      <a:pt x="3703" y="1377"/>
                    </a:cubicBezTo>
                    <a:lnTo>
                      <a:pt x="3703" y="1683"/>
                    </a:lnTo>
                    <a:lnTo>
                      <a:pt x="3442" y="1683"/>
                    </a:lnTo>
                    <a:lnTo>
                      <a:pt x="3442" y="1683"/>
                    </a:lnTo>
                    <a:cubicBezTo>
                      <a:pt x="3398" y="1683"/>
                      <a:pt x="3360" y="1690"/>
                      <a:pt x="3327" y="1702"/>
                    </a:cubicBezTo>
                    <a:lnTo>
                      <a:pt x="3327" y="1702"/>
                    </a:lnTo>
                    <a:cubicBezTo>
                      <a:pt x="3294" y="1715"/>
                      <a:pt x="3278" y="1734"/>
                      <a:pt x="3278" y="1760"/>
                    </a:cubicBezTo>
                    <a:lnTo>
                      <a:pt x="3278" y="1760"/>
                    </a:lnTo>
                    <a:cubicBezTo>
                      <a:pt x="3278" y="1785"/>
                      <a:pt x="3289" y="1811"/>
                      <a:pt x="3311" y="1836"/>
                    </a:cubicBezTo>
                    <a:lnTo>
                      <a:pt x="3311" y="1836"/>
                    </a:lnTo>
                    <a:cubicBezTo>
                      <a:pt x="3333" y="1861"/>
                      <a:pt x="3343" y="1887"/>
                      <a:pt x="3343" y="1912"/>
                    </a:cubicBezTo>
                    <a:lnTo>
                      <a:pt x="3343" y="1912"/>
                    </a:lnTo>
                    <a:cubicBezTo>
                      <a:pt x="3343" y="1938"/>
                      <a:pt x="3327" y="1957"/>
                      <a:pt x="3294" y="1970"/>
                    </a:cubicBezTo>
                    <a:lnTo>
                      <a:pt x="3294" y="1970"/>
                    </a:lnTo>
                    <a:cubicBezTo>
                      <a:pt x="3262" y="1983"/>
                      <a:pt x="3223" y="1989"/>
                      <a:pt x="3179" y="1989"/>
                    </a:cubicBezTo>
                    <a:lnTo>
                      <a:pt x="2917" y="1989"/>
                    </a:lnTo>
                    <a:lnTo>
                      <a:pt x="2917" y="1989"/>
                    </a:lnTo>
                    <a:cubicBezTo>
                      <a:pt x="2873" y="1989"/>
                      <a:pt x="2835" y="1995"/>
                      <a:pt x="2802" y="2008"/>
                    </a:cubicBezTo>
                    <a:lnTo>
                      <a:pt x="2802" y="2008"/>
                    </a:lnTo>
                    <a:cubicBezTo>
                      <a:pt x="2770" y="2020"/>
                      <a:pt x="2753" y="2040"/>
                      <a:pt x="2753" y="2065"/>
                    </a:cubicBezTo>
                    <a:lnTo>
                      <a:pt x="2753" y="2065"/>
                    </a:lnTo>
                    <a:cubicBezTo>
                      <a:pt x="2753" y="2091"/>
                      <a:pt x="2764" y="2116"/>
                      <a:pt x="2786" y="2143"/>
                    </a:cubicBezTo>
                    <a:lnTo>
                      <a:pt x="2786" y="2143"/>
                    </a:lnTo>
                    <a:cubicBezTo>
                      <a:pt x="2808" y="2168"/>
                      <a:pt x="2819" y="2193"/>
                      <a:pt x="2819" y="2218"/>
                    </a:cubicBezTo>
                    <a:lnTo>
                      <a:pt x="2819" y="2218"/>
                    </a:lnTo>
                    <a:cubicBezTo>
                      <a:pt x="2819" y="2244"/>
                      <a:pt x="2802" y="2264"/>
                      <a:pt x="2770" y="2276"/>
                    </a:cubicBezTo>
                    <a:lnTo>
                      <a:pt x="2770" y="2276"/>
                    </a:lnTo>
                    <a:cubicBezTo>
                      <a:pt x="2737" y="2289"/>
                      <a:pt x="2698" y="2295"/>
                      <a:pt x="2655" y="2295"/>
                    </a:cubicBezTo>
                    <a:lnTo>
                      <a:pt x="2392" y="2295"/>
                    </a:lnTo>
                    <a:lnTo>
                      <a:pt x="2392" y="2295"/>
                    </a:lnTo>
                    <a:cubicBezTo>
                      <a:pt x="2349" y="2295"/>
                      <a:pt x="2311" y="2289"/>
                      <a:pt x="2278" y="2276"/>
                    </a:cubicBezTo>
                    <a:lnTo>
                      <a:pt x="2278" y="2276"/>
                    </a:lnTo>
                    <a:cubicBezTo>
                      <a:pt x="2245" y="2264"/>
                      <a:pt x="2229" y="2244"/>
                      <a:pt x="2229" y="2218"/>
                    </a:cubicBezTo>
                    <a:lnTo>
                      <a:pt x="2229" y="2218"/>
                    </a:lnTo>
                    <a:cubicBezTo>
                      <a:pt x="2229" y="2193"/>
                      <a:pt x="2240" y="2168"/>
                      <a:pt x="2261" y="2143"/>
                    </a:cubicBezTo>
                    <a:lnTo>
                      <a:pt x="2392" y="1989"/>
                    </a:lnTo>
                    <a:lnTo>
                      <a:pt x="2392" y="1989"/>
                    </a:lnTo>
                    <a:cubicBezTo>
                      <a:pt x="2415" y="1964"/>
                      <a:pt x="2431" y="1932"/>
                      <a:pt x="2442" y="1893"/>
                    </a:cubicBezTo>
                    <a:lnTo>
                      <a:pt x="2442" y="1893"/>
                    </a:lnTo>
                    <a:cubicBezTo>
                      <a:pt x="2453" y="1855"/>
                      <a:pt x="2480" y="1836"/>
                      <a:pt x="2524" y="1836"/>
                    </a:cubicBezTo>
                    <a:lnTo>
                      <a:pt x="2524" y="1836"/>
                    </a:lnTo>
                    <a:cubicBezTo>
                      <a:pt x="2567" y="1836"/>
                      <a:pt x="2595" y="1855"/>
                      <a:pt x="2605" y="1893"/>
                    </a:cubicBezTo>
                    <a:lnTo>
                      <a:pt x="2605" y="1893"/>
                    </a:lnTo>
                    <a:cubicBezTo>
                      <a:pt x="2617" y="1932"/>
                      <a:pt x="2633" y="1951"/>
                      <a:pt x="2655" y="1951"/>
                    </a:cubicBezTo>
                    <a:lnTo>
                      <a:pt x="2655" y="1951"/>
                    </a:lnTo>
                    <a:cubicBezTo>
                      <a:pt x="2677" y="1951"/>
                      <a:pt x="2698" y="1938"/>
                      <a:pt x="2720" y="1912"/>
                    </a:cubicBezTo>
                    <a:lnTo>
                      <a:pt x="2786" y="1836"/>
                    </a:lnTo>
                    <a:lnTo>
                      <a:pt x="2851" y="1760"/>
                    </a:lnTo>
                    <a:lnTo>
                      <a:pt x="2917" y="1683"/>
                    </a:lnTo>
                    <a:lnTo>
                      <a:pt x="2917" y="1683"/>
                    </a:lnTo>
                    <a:cubicBezTo>
                      <a:pt x="2939" y="1657"/>
                      <a:pt x="2956" y="1625"/>
                      <a:pt x="2966" y="1587"/>
                    </a:cubicBezTo>
                    <a:lnTo>
                      <a:pt x="2966" y="1587"/>
                    </a:lnTo>
                    <a:cubicBezTo>
                      <a:pt x="2971" y="1570"/>
                      <a:pt x="2980" y="1557"/>
                      <a:pt x="2991" y="1547"/>
                    </a:cubicBezTo>
                    <a:lnTo>
                      <a:pt x="2995" y="1545"/>
                    </a:lnTo>
                    <a:lnTo>
                      <a:pt x="2992" y="1547"/>
                    </a:lnTo>
                    <a:lnTo>
                      <a:pt x="2992" y="1547"/>
                    </a:lnTo>
                    <a:cubicBezTo>
                      <a:pt x="2992" y="1546"/>
                      <a:pt x="2993" y="1546"/>
                      <a:pt x="2994" y="1545"/>
                    </a:cubicBezTo>
                    <a:lnTo>
                      <a:pt x="2940" y="1557"/>
                    </a:lnTo>
                    <a:lnTo>
                      <a:pt x="2940" y="1557"/>
                    </a:lnTo>
                    <a:cubicBezTo>
                      <a:pt x="2903" y="1564"/>
                      <a:pt x="2873" y="1582"/>
                      <a:pt x="2851" y="1607"/>
                    </a:cubicBezTo>
                    <a:lnTo>
                      <a:pt x="2851" y="1607"/>
                    </a:lnTo>
                    <a:cubicBezTo>
                      <a:pt x="2830" y="1632"/>
                      <a:pt x="2802" y="1651"/>
                      <a:pt x="2770" y="1664"/>
                    </a:cubicBezTo>
                    <a:lnTo>
                      <a:pt x="2671" y="1702"/>
                    </a:lnTo>
                    <a:lnTo>
                      <a:pt x="2671" y="1702"/>
                    </a:lnTo>
                    <a:cubicBezTo>
                      <a:pt x="2638" y="1715"/>
                      <a:pt x="2615" y="1742"/>
                      <a:pt x="2600" y="1786"/>
                    </a:cubicBezTo>
                    <a:lnTo>
                      <a:pt x="2582" y="1836"/>
                    </a:lnTo>
                    <a:lnTo>
                      <a:pt x="2577" y="1850"/>
                    </a:lnTo>
                    <a:lnTo>
                      <a:pt x="2577" y="1850"/>
                    </a:lnTo>
                    <a:cubicBezTo>
                      <a:pt x="2563" y="1841"/>
                      <a:pt x="2546" y="1836"/>
                      <a:pt x="2524" y="1836"/>
                    </a:cubicBezTo>
                    <a:lnTo>
                      <a:pt x="2524" y="1836"/>
                    </a:lnTo>
                    <a:cubicBezTo>
                      <a:pt x="2502" y="1836"/>
                      <a:pt x="2484" y="1841"/>
                      <a:pt x="2471" y="1850"/>
                    </a:cubicBezTo>
                    <a:lnTo>
                      <a:pt x="2415" y="1862"/>
                    </a:lnTo>
                    <a:lnTo>
                      <a:pt x="2415" y="1862"/>
                    </a:lnTo>
                    <a:cubicBezTo>
                      <a:pt x="2378" y="1871"/>
                      <a:pt x="2349" y="1887"/>
                      <a:pt x="2327" y="1912"/>
                    </a:cubicBezTo>
                    <a:lnTo>
                      <a:pt x="2327" y="1912"/>
                    </a:lnTo>
                    <a:cubicBezTo>
                      <a:pt x="2305" y="1938"/>
                      <a:pt x="2278" y="1957"/>
                      <a:pt x="2245" y="1970"/>
                    </a:cubicBezTo>
                    <a:lnTo>
                      <a:pt x="2147" y="2008"/>
                    </a:lnTo>
                    <a:lnTo>
                      <a:pt x="2147" y="2008"/>
                    </a:lnTo>
                    <a:cubicBezTo>
                      <a:pt x="2114" y="2020"/>
                      <a:pt x="2090" y="2049"/>
                      <a:pt x="2075" y="2092"/>
                    </a:cubicBezTo>
                    <a:lnTo>
                      <a:pt x="2058" y="2143"/>
                    </a:lnTo>
                    <a:lnTo>
                      <a:pt x="2053" y="2156"/>
                    </a:lnTo>
                    <a:lnTo>
                      <a:pt x="2053" y="2156"/>
                    </a:lnTo>
                    <a:cubicBezTo>
                      <a:pt x="2053" y="2156"/>
                      <a:pt x="2053" y="2156"/>
                      <a:pt x="2053" y="2157"/>
                    </a:cubicBezTo>
                    <a:lnTo>
                      <a:pt x="2053" y="2156"/>
                    </a:lnTo>
                    <a:lnTo>
                      <a:pt x="2053" y="2157"/>
                    </a:lnTo>
                    <a:lnTo>
                      <a:pt x="2053" y="2157"/>
                    </a:lnTo>
                    <a:cubicBezTo>
                      <a:pt x="2067" y="2166"/>
                      <a:pt x="2076" y="2181"/>
                      <a:pt x="2081" y="2199"/>
                    </a:cubicBezTo>
                    <a:lnTo>
                      <a:pt x="2081" y="2199"/>
                    </a:lnTo>
                    <a:cubicBezTo>
                      <a:pt x="2092" y="2238"/>
                      <a:pt x="2109" y="2269"/>
                      <a:pt x="2131" y="2295"/>
                    </a:cubicBezTo>
                    <a:lnTo>
                      <a:pt x="2196" y="2371"/>
                    </a:lnTo>
                    <a:lnTo>
                      <a:pt x="2261" y="2448"/>
                    </a:lnTo>
                    <a:lnTo>
                      <a:pt x="2261" y="2448"/>
                    </a:lnTo>
                    <a:cubicBezTo>
                      <a:pt x="2284" y="2473"/>
                      <a:pt x="2300" y="2506"/>
                      <a:pt x="2311" y="2543"/>
                    </a:cubicBezTo>
                    <a:lnTo>
                      <a:pt x="2311" y="2543"/>
                    </a:lnTo>
                    <a:cubicBezTo>
                      <a:pt x="2322" y="2581"/>
                      <a:pt x="2305" y="2601"/>
                      <a:pt x="2261" y="2601"/>
                    </a:cubicBezTo>
                    <a:lnTo>
                      <a:pt x="1606" y="2601"/>
                    </a:lnTo>
                    <a:lnTo>
                      <a:pt x="1606" y="2601"/>
                    </a:lnTo>
                    <a:cubicBezTo>
                      <a:pt x="1562" y="2601"/>
                      <a:pt x="1546" y="2581"/>
                      <a:pt x="1557" y="2543"/>
                    </a:cubicBezTo>
                    <a:lnTo>
                      <a:pt x="1557" y="2543"/>
                    </a:lnTo>
                    <a:cubicBezTo>
                      <a:pt x="1568" y="2506"/>
                      <a:pt x="1584" y="2473"/>
                      <a:pt x="1606" y="2448"/>
                    </a:cubicBezTo>
                    <a:lnTo>
                      <a:pt x="1672" y="2371"/>
                    </a:lnTo>
                    <a:lnTo>
                      <a:pt x="1737" y="2295"/>
                    </a:lnTo>
                    <a:lnTo>
                      <a:pt x="1737" y="2295"/>
                    </a:lnTo>
                    <a:cubicBezTo>
                      <a:pt x="1758" y="2269"/>
                      <a:pt x="1776" y="2238"/>
                      <a:pt x="1786" y="2199"/>
                    </a:cubicBezTo>
                    <a:lnTo>
                      <a:pt x="1786" y="2199"/>
                    </a:lnTo>
                    <a:cubicBezTo>
                      <a:pt x="1791" y="2181"/>
                      <a:pt x="1801" y="2167"/>
                      <a:pt x="1813" y="2158"/>
                    </a:cubicBezTo>
                    <a:lnTo>
                      <a:pt x="1815" y="2156"/>
                    </a:lnTo>
                    <a:lnTo>
                      <a:pt x="1814" y="2157"/>
                    </a:lnTo>
                    <a:lnTo>
                      <a:pt x="1814" y="2157"/>
                    </a:lnTo>
                    <a:cubicBezTo>
                      <a:pt x="1814" y="2157"/>
                      <a:pt x="1814" y="2156"/>
                      <a:pt x="1815" y="2156"/>
                    </a:cubicBezTo>
                    <a:lnTo>
                      <a:pt x="1810" y="2143"/>
                    </a:lnTo>
                    <a:lnTo>
                      <a:pt x="1793" y="2092"/>
                    </a:lnTo>
                    <a:lnTo>
                      <a:pt x="1793" y="2092"/>
                    </a:lnTo>
                    <a:cubicBezTo>
                      <a:pt x="1777" y="2049"/>
                      <a:pt x="1754" y="2020"/>
                      <a:pt x="1721" y="2008"/>
                    </a:cubicBezTo>
                    <a:lnTo>
                      <a:pt x="1622" y="1970"/>
                    </a:lnTo>
                    <a:lnTo>
                      <a:pt x="1622" y="1970"/>
                    </a:lnTo>
                    <a:cubicBezTo>
                      <a:pt x="1590" y="1957"/>
                      <a:pt x="1562" y="1938"/>
                      <a:pt x="1541" y="1912"/>
                    </a:cubicBezTo>
                    <a:lnTo>
                      <a:pt x="1541" y="1912"/>
                    </a:lnTo>
                    <a:cubicBezTo>
                      <a:pt x="1519" y="1887"/>
                      <a:pt x="1489" y="1871"/>
                      <a:pt x="1452" y="1862"/>
                    </a:cubicBezTo>
                    <a:lnTo>
                      <a:pt x="1397" y="1850"/>
                    </a:lnTo>
                    <a:lnTo>
                      <a:pt x="1397" y="1850"/>
                    </a:lnTo>
                    <a:cubicBezTo>
                      <a:pt x="1384" y="1841"/>
                      <a:pt x="1366" y="1836"/>
                      <a:pt x="1344" y="1836"/>
                    </a:cubicBezTo>
                    <a:lnTo>
                      <a:pt x="1344" y="1836"/>
                    </a:lnTo>
                    <a:cubicBezTo>
                      <a:pt x="1322" y="1836"/>
                      <a:pt x="1305" y="1841"/>
                      <a:pt x="1291" y="1850"/>
                    </a:cubicBezTo>
                    <a:lnTo>
                      <a:pt x="1286" y="1836"/>
                    </a:lnTo>
                    <a:lnTo>
                      <a:pt x="1268" y="1786"/>
                    </a:lnTo>
                    <a:lnTo>
                      <a:pt x="1268" y="1786"/>
                    </a:lnTo>
                    <a:cubicBezTo>
                      <a:pt x="1253" y="1742"/>
                      <a:pt x="1229" y="1715"/>
                      <a:pt x="1196" y="1702"/>
                    </a:cubicBezTo>
                    <a:lnTo>
                      <a:pt x="1098" y="1664"/>
                    </a:lnTo>
                    <a:lnTo>
                      <a:pt x="1098" y="1664"/>
                    </a:lnTo>
                    <a:cubicBezTo>
                      <a:pt x="1066" y="1651"/>
                      <a:pt x="1038" y="1632"/>
                      <a:pt x="1016" y="1607"/>
                    </a:cubicBezTo>
                    <a:lnTo>
                      <a:pt x="1016" y="1607"/>
                    </a:lnTo>
                    <a:cubicBezTo>
                      <a:pt x="995" y="1582"/>
                      <a:pt x="965" y="1564"/>
                      <a:pt x="928" y="1557"/>
                    </a:cubicBezTo>
                    <a:lnTo>
                      <a:pt x="874" y="1545"/>
                    </a:lnTo>
                    <a:lnTo>
                      <a:pt x="874" y="1545"/>
                    </a:lnTo>
                    <a:cubicBezTo>
                      <a:pt x="875" y="1546"/>
                      <a:pt x="875" y="1546"/>
                      <a:pt x="876" y="1547"/>
                    </a:cubicBezTo>
                    <a:lnTo>
                      <a:pt x="873" y="1545"/>
                    </a:lnTo>
                    <a:lnTo>
                      <a:pt x="876" y="1547"/>
                    </a:lnTo>
                    <a:lnTo>
                      <a:pt x="876" y="1547"/>
                    </a:lnTo>
                    <a:cubicBezTo>
                      <a:pt x="888" y="1557"/>
                      <a:pt x="896" y="1570"/>
                      <a:pt x="902" y="1587"/>
                    </a:cubicBezTo>
                    <a:lnTo>
                      <a:pt x="902" y="1587"/>
                    </a:lnTo>
                    <a:cubicBezTo>
                      <a:pt x="912" y="1625"/>
                      <a:pt x="929" y="1657"/>
                      <a:pt x="950" y="1683"/>
                    </a:cubicBezTo>
                    <a:lnTo>
                      <a:pt x="1081" y="1836"/>
                    </a:lnTo>
                    <a:lnTo>
                      <a:pt x="1147" y="1912"/>
                    </a:lnTo>
                    <a:lnTo>
                      <a:pt x="1147" y="1912"/>
                    </a:lnTo>
                    <a:cubicBezTo>
                      <a:pt x="1169" y="1938"/>
                      <a:pt x="1191" y="1951"/>
                      <a:pt x="1213" y="1951"/>
                    </a:cubicBezTo>
                    <a:lnTo>
                      <a:pt x="1213" y="1951"/>
                    </a:lnTo>
                    <a:cubicBezTo>
                      <a:pt x="1235" y="1951"/>
                      <a:pt x="1251" y="1932"/>
                      <a:pt x="1262" y="1893"/>
                    </a:cubicBezTo>
                    <a:lnTo>
                      <a:pt x="1262" y="1893"/>
                    </a:lnTo>
                    <a:cubicBezTo>
                      <a:pt x="1273" y="1855"/>
                      <a:pt x="1300" y="1836"/>
                      <a:pt x="1344" y="1836"/>
                    </a:cubicBezTo>
                    <a:lnTo>
                      <a:pt x="1344" y="1836"/>
                    </a:lnTo>
                    <a:cubicBezTo>
                      <a:pt x="1387" y="1836"/>
                      <a:pt x="1415" y="1855"/>
                      <a:pt x="1426" y="1893"/>
                    </a:cubicBezTo>
                    <a:lnTo>
                      <a:pt x="1426" y="1893"/>
                    </a:lnTo>
                    <a:cubicBezTo>
                      <a:pt x="1437" y="1932"/>
                      <a:pt x="1453" y="1964"/>
                      <a:pt x="1475" y="1989"/>
                    </a:cubicBezTo>
                    <a:lnTo>
                      <a:pt x="1541" y="2065"/>
                    </a:lnTo>
                    <a:lnTo>
                      <a:pt x="1606" y="2143"/>
                    </a:lnTo>
                    <a:lnTo>
                      <a:pt x="1606" y="2143"/>
                    </a:lnTo>
                    <a:cubicBezTo>
                      <a:pt x="1628" y="2168"/>
                      <a:pt x="1639" y="2193"/>
                      <a:pt x="1639" y="2218"/>
                    </a:cubicBezTo>
                    <a:lnTo>
                      <a:pt x="1639" y="2218"/>
                    </a:lnTo>
                    <a:cubicBezTo>
                      <a:pt x="1639" y="2244"/>
                      <a:pt x="1622" y="2264"/>
                      <a:pt x="1590" y="2276"/>
                    </a:cubicBezTo>
                    <a:lnTo>
                      <a:pt x="1590" y="2276"/>
                    </a:lnTo>
                    <a:cubicBezTo>
                      <a:pt x="1557" y="2289"/>
                      <a:pt x="1519" y="2295"/>
                      <a:pt x="1475" y="2295"/>
                    </a:cubicBezTo>
                    <a:lnTo>
                      <a:pt x="1213" y="2295"/>
                    </a:lnTo>
                    <a:lnTo>
                      <a:pt x="1213" y="2295"/>
                    </a:lnTo>
                    <a:cubicBezTo>
                      <a:pt x="1169" y="2295"/>
                      <a:pt x="1131" y="2289"/>
                      <a:pt x="1098" y="2276"/>
                    </a:cubicBezTo>
                    <a:lnTo>
                      <a:pt x="1098" y="2276"/>
                    </a:lnTo>
                    <a:cubicBezTo>
                      <a:pt x="1066" y="2264"/>
                      <a:pt x="1048" y="2244"/>
                      <a:pt x="1048" y="2218"/>
                    </a:cubicBezTo>
                    <a:lnTo>
                      <a:pt x="1048" y="2218"/>
                    </a:lnTo>
                    <a:cubicBezTo>
                      <a:pt x="1048" y="2193"/>
                      <a:pt x="1060" y="2168"/>
                      <a:pt x="1081" y="2143"/>
                    </a:cubicBezTo>
                    <a:lnTo>
                      <a:pt x="1081" y="2143"/>
                    </a:lnTo>
                    <a:cubicBezTo>
                      <a:pt x="1103" y="2116"/>
                      <a:pt x="1114" y="2091"/>
                      <a:pt x="1114" y="2065"/>
                    </a:cubicBezTo>
                    <a:lnTo>
                      <a:pt x="1114" y="2065"/>
                    </a:lnTo>
                    <a:cubicBezTo>
                      <a:pt x="1114" y="2040"/>
                      <a:pt x="1098" y="2020"/>
                      <a:pt x="1066" y="2008"/>
                    </a:cubicBezTo>
                    <a:lnTo>
                      <a:pt x="1066" y="2008"/>
                    </a:lnTo>
                    <a:cubicBezTo>
                      <a:pt x="1032" y="1995"/>
                      <a:pt x="995" y="1989"/>
                      <a:pt x="950" y="1989"/>
                    </a:cubicBezTo>
                    <a:lnTo>
                      <a:pt x="689" y="1989"/>
                    </a:lnTo>
                    <a:lnTo>
                      <a:pt x="689" y="1989"/>
                    </a:lnTo>
                    <a:cubicBezTo>
                      <a:pt x="645" y="1989"/>
                      <a:pt x="606" y="1983"/>
                      <a:pt x="574" y="1970"/>
                    </a:cubicBezTo>
                    <a:lnTo>
                      <a:pt x="574" y="1970"/>
                    </a:lnTo>
                    <a:cubicBezTo>
                      <a:pt x="540" y="1957"/>
                      <a:pt x="525" y="1938"/>
                      <a:pt x="525" y="1912"/>
                    </a:cubicBezTo>
                    <a:lnTo>
                      <a:pt x="525" y="1912"/>
                    </a:lnTo>
                    <a:cubicBezTo>
                      <a:pt x="525" y="1887"/>
                      <a:pt x="535" y="1861"/>
                      <a:pt x="557" y="1836"/>
                    </a:cubicBezTo>
                    <a:lnTo>
                      <a:pt x="557" y="1836"/>
                    </a:lnTo>
                    <a:cubicBezTo>
                      <a:pt x="579" y="1811"/>
                      <a:pt x="590" y="1785"/>
                      <a:pt x="590" y="1760"/>
                    </a:cubicBezTo>
                    <a:lnTo>
                      <a:pt x="590" y="1760"/>
                    </a:lnTo>
                    <a:cubicBezTo>
                      <a:pt x="590" y="1734"/>
                      <a:pt x="574" y="1715"/>
                      <a:pt x="540" y="1702"/>
                    </a:cubicBezTo>
                    <a:lnTo>
                      <a:pt x="540" y="1702"/>
                    </a:lnTo>
                    <a:cubicBezTo>
                      <a:pt x="508" y="1690"/>
                      <a:pt x="469" y="1683"/>
                      <a:pt x="426" y="1683"/>
                    </a:cubicBezTo>
                    <a:lnTo>
                      <a:pt x="164" y="1683"/>
                    </a:lnTo>
                    <a:lnTo>
                      <a:pt x="164" y="1683"/>
                    </a:lnTo>
                    <a:cubicBezTo>
                      <a:pt x="120" y="1683"/>
                      <a:pt x="82" y="1677"/>
                      <a:pt x="49" y="1664"/>
                    </a:cubicBezTo>
                    <a:lnTo>
                      <a:pt x="49" y="1664"/>
                    </a:lnTo>
                    <a:cubicBezTo>
                      <a:pt x="16" y="1651"/>
                      <a:pt x="0" y="1632"/>
                      <a:pt x="0" y="1607"/>
                    </a:cubicBezTo>
                    <a:lnTo>
                      <a:pt x="0" y="1607"/>
                    </a:lnTo>
                    <a:cubicBezTo>
                      <a:pt x="0" y="1582"/>
                      <a:pt x="11" y="1556"/>
                      <a:pt x="33" y="1530"/>
                    </a:cubicBezTo>
                    <a:lnTo>
                      <a:pt x="98" y="1454"/>
                    </a:lnTo>
                    <a:lnTo>
                      <a:pt x="164" y="1377"/>
                    </a:lnTo>
                    <a:lnTo>
                      <a:pt x="164" y="1377"/>
                    </a:lnTo>
                    <a:cubicBezTo>
                      <a:pt x="186" y="1351"/>
                      <a:pt x="197" y="1326"/>
                      <a:pt x="197" y="1300"/>
                    </a:cubicBezTo>
                    <a:lnTo>
                      <a:pt x="197" y="1300"/>
                    </a:lnTo>
                    <a:cubicBezTo>
                      <a:pt x="197" y="1275"/>
                      <a:pt x="186" y="1250"/>
                      <a:pt x="164" y="1224"/>
                    </a:cubicBezTo>
                    <a:lnTo>
                      <a:pt x="33" y="1071"/>
                    </a:lnTo>
                    <a:lnTo>
                      <a:pt x="33" y="1071"/>
                    </a:lnTo>
                    <a:cubicBezTo>
                      <a:pt x="11" y="1046"/>
                      <a:pt x="0" y="1020"/>
                      <a:pt x="0" y="995"/>
                    </a:cubicBezTo>
                    <a:lnTo>
                      <a:pt x="0" y="995"/>
                    </a:lnTo>
                    <a:cubicBezTo>
                      <a:pt x="0" y="969"/>
                      <a:pt x="16" y="950"/>
                      <a:pt x="49" y="937"/>
                    </a:cubicBezTo>
                    <a:lnTo>
                      <a:pt x="49" y="937"/>
                    </a:lnTo>
                    <a:cubicBezTo>
                      <a:pt x="82" y="924"/>
                      <a:pt x="120" y="918"/>
                      <a:pt x="164" y="918"/>
                    </a:cubicBezTo>
                    <a:lnTo>
                      <a:pt x="426" y="918"/>
                    </a:lnTo>
                    <a:lnTo>
                      <a:pt x="426" y="918"/>
                    </a:lnTo>
                    <a:cubicBezTo>
                      <a:pt x="469" y="918"/>
                      <a:pt x="508" y="912"/>
                      <a:pt x="540" y="900"/>
                    </a:cubicBezTo>
                    <a:lnTo>
                      <a:pt x="540" y="900"/>
                    </a:lnTo>
                    <a:cubicBezTo>
                      <a:pt x="574" y="887"/>
                      <a:pt x="590" y="867"/>
                      <a:pt x="590" y="842"/>
                    </a:cubicBezTo>
                    <a:lnTo>
                      <a:pt x="590" y="842"/>
                    </a:lnTo>
                    <a:cubicBezTo>
                      <a:pt x="590" y="816"/>
                      <a:pt x="579" y="791"/>
                      <a:pt x="557" y="765"/>
                    </a:cubicBezTo>
                    <a:lnTo>
                      <a:pt x="557" y="765"/>
                    </a:lnTo>
                    <a:cubicBezTo>
                      <a:pt x="535" y="739"/>
                      <a:pt x="525" y="714"/>
                      <a:pt x="525" y="689"/>
                    </a:cubicBezTo>
                    <a:lnTo>
                      <a:pt x="525" y="689"/>
                    </a:lnTo>
                    <a:cubicBezTo>
                      <a:pt x="525" y="663"/>
                      <a:pt x="540" y="644"/>
                      <a:pt x="574" y="631"/>
                    </a:cubicBezTo>
                    <a:lnTo>
                      <a:pt x="574" y="631"/>
                    </a:lnTo>
                    <a:cubicBezTo>
                      <a:pt x="606" y="618"/>
                      <a:pt x="645" y="613"/>
                      <a:pt x="689" y="613"/>
                    </a:cubicBezTo>
                    <a:lnTo>
                      <a:pt x="950" y="613"/>
                    </a:lnTo>
                    <a:lnTo>
                      <a:pt x="950" y="613"/>
                    </a:lnTo>
                    <a:cubicBezTo>
                      <a:pt x="995" y="613"/>
                      <a:pt x="1032" y="605"/>
                      <a:pt x="1066" y="593"/>
                    </a:cubicBezTo>
                    <a:lnTo>
                      <a:pt x="1066" y="593"/>
                    </a:lnTo>
                    <a:cubicBezTo>
                      <a:pt x="1098" y="580"/>
                      <a:pt x="1114" y="561"/>
                      <a:pt x="1114" y="535"/>
                    </a:cubicBezTo>
                    <a:lnTo>
                      <a:pt x="1114" y="535"/>
                    </a:lnTo>
                    <a:cubicBezTo>
                      <a:pt x="1114" y="510"/>
                      <a:pt x="1103" y="485"/>
                      <a:pt x="1081" y="459"/>
                    </a:cubicBezTo>
                    <a:lnTo>
                      <a:pt x="1081" y="459"/>
                    </a:lnTo>
                    <a:cubicBezTo>
                      <a:pt x="1060" y="434"/>
                      <a:pt x="1048" y="409"/>
                      <a:pt x="1048" y="382"/>
                    </a:cubicBezTo>
                    <a:lnTo>
                      <a:pt x="1048" y="382"/>
                    </a:lnTo>
                    <a:cubicBezTo>
                      <a:pt x="1048" y="357"/>
                      <a:pt x="1066" y="338"/>
                      <a:pt x="1098" y="326"/>
                    </a:cubicBezTo>
                    <a:lnTo>
                      <a:pt x="1098" y="326"/>
                    </a:lnTo>
                    <a:cubicBezTo>
                      <a:pt x="1131" y="313"/>
                      <a:pt x="1169" y="306"/>
                      <a:pt x="1213" y="306"/>
                    </a:cubicBezTo>
                    <a:lnTo>
                      <a:pt x="1475" y="306"/>
                    </a:lnTo>
                    <a:lnTo>
                      <a:pt x="1475" y="306"/>
                    </a:lnTo>
                    <a:cubicBezTo>
                      <a:pt x="1519" y="306"/>
                      <a:pt x="1557" y="313"/>
                      <a:pt x="1590" y="326"/>
                    </a:cubicBezTo>
                    <a:lnTo>
                      <a:pt x="1590" y="326"/>
                    </a:lnTo>
                    <a:cubicBezTo>
                      <a:pt x="1622" y="338"/>
                      <a:pt x="1639" y="357"/>
                      <a:pt x="1639" y="382"/>
                    </a:cubicBezTo>
                    <a:lnTo>
                      <a:pt x="1639" y="382"/>
                    </a:lnTo>
                    <a:cubicBezTo>
                      <a:pt x="1639" y="409"/>
                      <a:pt x="1628" y="434"/>
                      <a:pt x="1606" y="459"/>
                    </a:cubicBezTo>
                    <a:lnTo>
                      <a:pt x="1541" y="535"/>
                    </a:lnTo>
                    <a:lnTo>
                      <a:pt x="1475" y="613"/>
                    </a:lnTo>
                    <a:lnTo>
                      <a:pt x="1475" y="613"/>
                    </a:lnTo>
                    <a:cubicBezTo>
                      <a:pt x="1453" y="638"/>
                      <a:pt x="1437" y="669"/>
                      <a:pt x="1426" y="708"/>
                    </a:cubicBezTo>
                    <a:lnTo>
                      <a:pt x="1426" y="708"/>
                    </a:lnTo>
                    <a:cubicBezTo>
                      <a:pt x="1420" y="726"/>
                      <a:pt x="1411" y="740"/>
                      <a:pt x="1398" y="750"/>
                    </a:cubicBezTo>
                    <a:lnTo>
                      <a:pt x="1397" y="750"/>
                    </a:lnTo>
                    <a:lnTo>
                      <a:pt x="1398" y="750"/>
                    </a:lnTo>
                    <a:lnTo>
                      <a:pt x="1398" y="750"/>
                    </a:lnTo>
                    <a:lnTo>
                      <a:pt x="1397" y="750"/>
                    </a:lnTo>
                    <a:lnTo>
                      <a:pt x="1452" y="739"/>
                    </a:lnTo>
                    <a:lnTo>
                      <a:pt x="1452" y="739"/>
                    </a:lnTo>
                    <a:cubicBezTo>
                      <a:pt x="1489" y="731"/>
                      <a:pt x="1519" y="714"/>
                      <a:pt x="1541" y="689"/>
                    </a:cubicBezTo>
                    <a:lnTo>
                      <a:pt x="1541" y="689"/>
                    </a:lnTo>
                    <a:cubicBezTo>
                      <a:pt x="1562" y="663"/>
                      <a:pt x="1590" y="644"/>
                      <a:pt x="1622" y="631"/>
                    </a:cubicBezTo>
                    <a:lnTo>
                      <a:pt x="1721" y="593"/>
                    </a:lnTo>
                    <a:lnTo>
                      <a:pt x="1721" y="593"/>
                    </a:lnTo>
                    <a:cubicBezTo>
                      <a:pt x="1754" y="580"/>
                      <a:pt x="1777" y="553"/>
                      <a:pt x="1793" y="510"/>
                    </a:cubicBezTo>
                    <a:lnTo>
                      <a:pt x="1810" y="459"/>
                    </a:lnTo>
                    <a:lnTo>
                      <a:pt x="1815" y="445"/>
                    </a:lnTo>
                    <a:lnTo>
                      <a:pt x="1815" y="445"/>
                    </a:lnTo>
                    <a:cubicBezTo>
                      <a:pt x="1818" y="447"/>
                      <a:pt x="1821" y="449"/>
                      <a:pt x="1824" y="450"/>
                    </a:cubicBezTo>
                    <a:lnTo>
                      <a:pt x="1824" y="450"/>
                    </a:lnTo>
                    <a:cubicBezTo>
                      <a:pt x="1806" y="441"/>
                      <a:pt x="1793" y="424"/>
                      <a:pt x="1786" y="402"/>
                    </a:cubicBezTo>
                    <a:lnTo>
                      <a:pt x="1786" y="402"/>
                    </a:lnTo>
                    <a:cubicBezTo>
                      <a:pt x="1776" y="364"/>
                      <a:pt x="1758" y="332"/>
                      <a:pt x="1737" y="306"/>
                    </a:cubicBezTo>
                    <a:lnTo>
                      <a:pt x="1606" y="153"/>
                    </a:lnTo>
                    <a:lnTo>
                      <a:pt x="1606" y="153"/>
                    </a:lnTo>
                    <a:cubicBezTo>
                      <a:pt x="1584" y="127"/>
                      <a:pt x="1568" y="96"/>
                      <a:pt x="1557" y="57"/>
                    </a:cubicBezTo>
                    <a:lnTo>
                      <a:pt x="1557" y="57"/>
                    </a:lnTo>
                    <a:cubicBezTo>
                      <a:pt x="1546" y="19"/>
                      <a:pt x="1562" y="0"/>
                      <a:pt x="1606" y="0"/>
                    </a:cubicBezTo>
                    <a:lnTo>
                      <a:pt x="2261" y="0"/>
                    </a:lnTo>
                    <a:lnTo>
                      <a:pt x="2261" y="0"/>
                    </a:lnTo>
                    <a:cubicBezTo>
                      <a:pt x="2305" y="0"/>
                      <a:pt x="2322" y="19"/>
                      <a:pt x="2311" y="57"/>
                    </a:cubicBezTo>
                    <a:lnTo>
                      <a:pt x="2311" y="57"/>
                    </a:lnTo>
                    <a:cubicBezTo>
                      <a:pt x="2300" y="96"/>
                      <a:pt x="2284" y="127"/>
                      <a:pt x="2261" y="153"/>
                    </a:cubicBezTo>
                    <a:lnTo>
                      <a:pt x="2196" y="230"/>
                    </a:lnTo>
                    <a:lnTo>
                      <a:pt x="2131" y="306"/>
                    </a:lnTo>
                    <a:lnTo>
                      <a:pt x="2131" y="306"/>
                    </a:lnTo>
                    <a:cubicBezTo>
                      <a:pt x="2109" y="332"/>
                      <a:pt x="2092" y="364"/>
                      <a:pt x="2081" y="402"/>
                    </a:cubicBezTo>
                    <a:lnTo>
                      <a:pt x="2081" y="402"/>
                    </a:lnTo>
                    <a:cubicBezTo>
                      <a:pt x="2076" y="422"/>
                      <a:pt x="2065" y="437"/>
                      <a:pt x="2049" y="447"/>
                    </a:cubicBezTo>
                    <a:lnTo>
                      <a:pt x="2049" y="447"/>
                    </a:lnTo>
                    <a:cubicBezTo>
                      <a:pt x="2050" y="446"/>
                      <a:pt x="2051" y="446"/>
                      <a:pt x="2053" y="445"/>
                    </a:cubicBezTo>
                    <a:lnTo>
                      <a:pt x="2058" y="459"/>
                    </a:lnTo>
                    <a:lnTo>
                      <a:pt x="2075" y="510"/>
                    </a:lnTo>
                    <a:lnTo>
                      <a:pt x="2075" y="510"/>
                    </a:lnTo>
                    <a:cubicBezTo>
                      <a:pt x="2090" y="553"/>
                      <a:pt x="2114" y="580"/>
                      <a:pt x="2147" y="593"/>
                    </a:cubicBezTo>
                    <a:lnTo>
                      <a:pt x="2245" y="631"/>
                    </a:lnTo>
                    <a:lnTo>
                      <a:pt x="2245" y="631"/>
                    </a:lnTo>
                    <a:cubicBezTo>
                      <a:pt x="2278" y="644"/>
                      <a:pt x="2305" y="663"/>
                      <a:pt x="2327" y="689"/>
                    </a:cubicBezTo>
                    <a:lnTo>
                      <a:pt x="2327" y="689"/>
                    </a:lnTo>
                    <a:cubicBezTo>
                      <a:pt x="2349" y="714"/>
                      <a:pt x="2378" y="731"/>
                      <a:pt x="2415" y="739"/>
                    </a:cubicBezTo>
                    <a:lnTo>
                      <a:pt x="2470" y="750"/>
                    </a:lnTo>
                    <a:lnTo>
                      <a:pt x="2470" y="750"/>
                    </a:lnTo>
                    <a:cubicBezTo>
                      <a:pt x="2470" y="750"/>
                      <a:pt x="2470" y="750"/>
                      <a:pt x="2469" y="750"/>
                    </a:cubicBezTo>
                    <a:lnTo>
                      <a:pt x="2471" y="750"/>
                    </a:lnTo>
                    <a:lnTo>
                      <a:pt x="2469" y="749"/>
                    </a:lnTo>
                    <a:lnTo>
                      <a:pt x="2469" y="749"/>
                    </a:lnTo>
                    <a:cubicBezTo>
                      <a:pt x="2456" y="740"/>
                      <a:pt x="2447" y="726"/>
                      <a:pt x="2442" y="708"/>
                    </a:cubicBezTo>
                    <a:lnTo>
                      <a:pt x="2442" y="708"/>
                    </a:lnTo>
                    <a:cubicBezTo>
                      <a:pt x="2431" y="669"/>
                      <a:pt x="2415" y="638"/>
                      <a:pt x="2392" y="613"/>
                    </a:cubicBezTo>
                    <a:lnTo>
                      <a:pt x="2327" y="535"/>
                    </a:lnTo>
                    <a:lnTo>
                      <a:pt x="2261" y="459"/>
                    </a:lnTo>
                    <a:lnTo>
                      <a:pt x="2261" y="459"/>
                    </a:lnTo>
                    <a:cubicBezTo>
                      <a:pt x="2240" y="434"/>
                      <a:pt x="2229" y="409"/>
                      <a:pt x="2229" y="382"/>
                    </a:cubicBezTo>
                    <a:lnTo>
                      <a:pt x="2229" y="382"/>
                    </a:lnTo>
                    <a:cubicBezTo>
                      <a:pt x="2229" y="357"/>
                      <a:pt x="2245" y="338"/>
                      <a:pt x="2278" y="326"/>
                    </a:cubicBezTo>
                    <a:lnTo>
                      <a:pt x="2278" y="326"/>
                    </a:lnTo>
                    <a:cubicBezTo>
                      <a:pt x="2311" y="313"/>
                      <a:pt x="2349" y="306"/>
                      <a:pt x="2392" y="306"/>
                    </a:cubicBezTo>
                    <a:lnTo>
                      <a:pt x="2655" y="306"/>
                    </a:lnTo>
                    <a:lnTo>
                      <a:pt x="2655" y="306"/>
                    </a:lnTo>
                    <a:cubicBezTo>
                      <a:pt x="2698" y="306"/>
                      <a:pt x="2737" y="313"/>
                      <a:pt x="2770" y="326"/>
                    </a:cubicBezTo>
                    <a:lnTo>
                      <a:pt x="2770" y="326"/>
                    </a:lnTo>
                    <a:cubicBezTo>
                      <a:pt x="2802" y="338"/>
                      <a:pt x="2819" y="357"/>
                      <a:pt x="2819" y="382"/>
                    </a:cubicBezTo>
                    <a:lnTo>
                      <a:pt x="2819" y="382"/>
                    </a:lnTo>
                    <a:cubicBezTo>
                      <a:pt x="2819" y="409"/>
                      <a:pt x="2808" y="434"/>
                      <a:pt x="2786" y="459"/>
                    </a:cubicBezTo>
                    <a:lnTo>
                      <a:pt x="2786" y="459"/>
                    </a:lnTo>
                    <a:cubicBezTo>
                      <a:pt x="2764" y="485"/>
                      <a:pt x="2753" y="510"/>
                      <a:pt x="2753" y="535"/>
                    </a:cubicBezTo>
                    <a:lnTo>
                      <a:pt x="2753" y="535"/>
                    </a:lnTo>
                    <a:cubicBezTo>
                      <a:pt x="2753" y="561"/>
                      <a:pt x="2770" y="580"/>
                      <a:pt x="2802" y="593"/>
                    </a:cubicBezTo>
                    <a:lnTo>
                      <a:pt x="2802" y="593"/>
                    </a:lnTo>
                    <a:cubicBezTo>
                      <a:pt x="2835" y="605"/>
                      <a:pt x="2873" y="613"/>
                      <a:pt x="2917" y="613"/>
                    </a:cubicBezTo>
                    <a:lnTo>
                      <a:pt x="3179" y="613"/>
                    </a:lnTo>
                    <a:lnTo>
                      <a:pt x="3179" y="613"/>
                    </a:lnTo>
                    <a:cubicBezTo>
                      <a:pt x="3223" y="613"/>
                      <a:pt x="3262" y="618"/>
                      <a:pt x="3294" y="631"/>
                    </a:cubicBezTo>
                    <a:lnTo>
                      <a:pt x="3294" y="631"/>
                    </a:lnTo>
                    <a:cubicBezTo>
                      <a:pt x="3327" y="644"/>
                      <a:pt x="3343" y="663"/>
                      <a:pt x="3343" y="689"/>
                    </a:cubicBezTo>
                    <a:lnTo>
                      <a:pt x="3343" y="689"/>
                    </a:lnTo>
                    <a:cubicBezTo>
                      <a:pt x="3343" y="714"/>
                      <a:pt x="3333" y="739"/>
                      <a:pt x="3311" y="765"/>
                    </a:cubicBezTo>
                    <a:lnTo>
                      <a:pt x="3311" y="765"/>
                    </a:lnTo>
                    <a:cubicBezTo>
                      <a:pt x="3289" y="791"/>
                      <a:pt x="3278" y="816"/>
                      <a:pt x="3278" y="842"/>
                    </a:cubicBezTo>
                    <a:lnTo>
                      <a:pt x="3278" y="842"/>
                    </a:lnTo>
                    <a:cubicBezTo>
                      <a:pt x="3278" y="867"/>
                      <a:pt x="3294" y="887"/>
                      <a:pt x="3327" y="900"/>
                    </a:cubicBezTo>
                    <a:lnTo>
                      <a:pt x="3327" y="900"/>
                    </a:lnTo>
                    <a:cubicBezTo>
                      <a:pt x="3360" y="912"/>
                      <a:pt x="3398" y="918"/>
                      <a:pt x="3442" y="918"/>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1761" name="CustomShape 11"/>
              <p:cNvSpPr/>
              <p:nvPr/>
            </p:nvSpPr>
            <p:spPr>
              <a:xfrm rot="5400000">
                <a:off x="308880" y="498240"/>
                <a:ext cx="1103040" cy="659880"/>
              </a:xfrm>
              <a:custGeom>
                <a:avLst/>
                <a:gdLst/>
                <a:ahLst/>
                <a:cxnLst/>
                <a:rect l="l" t="t" r="r" b="b"/>
                <a:pathLst>
                  <a:path w="2261" h="1352">
                    <a:moveTo>
                      <a:pt x="2260" y="675"/>
                    </a:moveTo>
                    <a:lnTo>
                      <a:pt x="2260" y="675"/>
                    </a:lnTo>
                    <a:cubicBezTo>
                      <a:pt x="2260" y="643"/>
                      <a:pt x="2239" y="618"/>
                      <a:pt x="2197" y="602"/>
                    </a:cubicBezTo>
                    <a:lnTo>
                      <a:pt x="2071" y="553"/>
                    </a:lnTo>
                    <a:lnTo>
                      <a:pt x="2071" y="553"/>
                    </a:lnTo>
                    <a:cubicBezTo>
                      <a:pt x="2029" y="537"/>
                      <a:pt x="1995" y="513"/>
                      <a:pt x="1966" y="480"/>
                    </a:cubicBezTo>
                    <a:lnTo>
                      <a:pt x="1966" y="480"/>
                    </a:lnTo>
                    <a:cubicBezTo>
                      <a:pt x="1939" y="447"/>
                      <a:pt x="1904" y="424"/>
                      <a:pt x="1862" y="407"/>
                    </a:cubicBezTo>
                    <a:lnTo>
                      <a:pt x="1737" y="357"/>
                    </a:lnTo>
                    <a:lnTo>
                      <a:pt x="1737" y="357"/>
                    </a:lnTo>
                    <a:cubicBezTo>
                      <a:pt x="1695" y="342"/>
                      <a:pt x="1660" y="317"/>
                      <a:pt x="1632" y="285"/>
                    </a:cubicBezTo>
                    <a:lnTo>
                      <a:pt x="1632" y="285"/>
                    </a:lnTo>
                    <a:cubicBezTo>
                      <a:pt x="1604" y="252"/>
                      <a:pt x="1569" y="228"/>
                      <a:pt x="1528" y="212"/>
                    </a:cubicBezTo>
                    <a:lnTo>
                      <a:pt x="1401" y="163"/>
                    </a:lnTo>
                    <a:lnTo>
                      <a:pt x="1401" y="163"/>
                    </a:lnTo>
                    <a:cubicBezTo>
                      <a:pt x="1360" y="147"/>
                      <a:pt x="1325" y="123"/>
                      <a:pt x="1297" y="90"/>
                    </a:cubicBezTo>
                    <a:lnTo>
                      <a:pt x="1297" y="90"/>
                    </a:lnTo>
                    <a:cubicBezTo>
                      <a:pt x="1269" y="57"/>
                      <a:pt x="1234" y="33"/>
                      <a:pt x="1193" y="16"/>
                    </a:cubicBezTo>
                    <a:lnTo>
                      <a:pt x="1193" y="16"/>
                    </a:lnTo>
                    <a:cubicBezTo>
                      <a:pt x="1151" y="0"/>
                      <a:pt x="1109" y="0"/>
                      <a:pt x="1067" y="16"/>
                    </a:cubicBezTo>
                    <a:lnTo>
                      <a:pt x="1067" y="16"/>
                    </a:lnTo>
                    <a:cubicBezTo>
                      <a:pt x="1024" y="33"/>
                      <a:pt x="990" y="57"/>
                      <a:pt x="963" y="90"/>
                    </a:cubicBezTo>
                    <a:lnTo>
                      <a:pt x="963" y="90"/>
                    </a:lnTo>
                    <a:cubicBezTo>
                      <a:pt x="934" y="123"/>
                      <a:pt x="900" y="147"/>
                      <a:pt x="858" y="163"/>
                    </a:cubicBezTo>
                    <a:lnTo>
                      <a:pt x="732" y="212"/>
                    </a:lnTo>
                    <a:lnTo>
                      <a:pt x="732" y="212"/>
                    </a:lnTo>
                    <a:cubicBezTo>
                      <a:pt x="690" y="228"/>
                      <a:pt x="655" y="252"/>
                      <a:pt x="627" y="285"/>
                    </a:cubicBezTo>
                    <a:lnTo>
                      <a:pt x="627" y="285"/>
                    </a:lnTo>
                    <a:cubicBezTo>
                      <a:pt x="600" y="317"/>
                      <a:pt x="565" y="342"/>
                      <a:pt x="523" y="357"/>
                    </a:cubicBezTo>
                    <a:lnTo>
                      <a:pt x="397" y="407"/>
                    </a:lnTo>
                    <a:lnTo>
                      <a:pt x="397" y="407"/>
                    </a:lnTo>
                    <a:cubicBezTo>
                      <a:pt x="355" y="424"/>
                      <a:pt x="321" y="447"/>
                      <a:pt x="292" y="480"/>
                    </a:cubicBezTo>
                    <a:lnTo>
                      <a:pt x="292" y="480"/>
                    </a:lnTo>
                    <a:cubicBezTo>
                      <a:pt x="264" y="513"/>
                      <a:pt x="231" y="537"/>
                      <a:pt x="188" y="553"/>
                    </a:cubicBezTo>
                    <a:lnTo>
                      <a:pt x="62" y="602"/>
                    </a:lnTo>
                    <a:lnTo>
                      <a:pt x="62" y="602"/>
                    </a:lnTo>
                    <a:cubicBezTo>
                      <a:pt x="21" y="618"/>
                      <a:pt x="0" y="643"/>
                      <a:pt x="0" y="675"/>
                    </a:cubicBezTo>
                    <a:lnTo>
                      <a:pt x="0" y="675"/>
                    </a:lnTo>
                    <a:cubicBezTo>
                      <a:pt x="0" y="708"/>
                      <a:pt x="21" y="733"/>
                      <a:pt x="62" y="749"/>
                    </a:cubicBezTo>
                    <a:lnTo>
                      <a:pt x="188" y="798"/>
                    </a:lnTo>
                    <a:lnTo>
                      <a:pt x="188" y="798"/>
                    </a:lnTo>
                    <a:cubicBezTo>
                      <a:pt x="231" y="814"/>
                      <a:pt x="264" y="839"/>
                      <a:pt x="292" y="871"/>
                    </a:cubicBezTo>
                    <a:lnTo>
                      <a:pt x="292" y="871"/>
                    </a:lnTo>
                    <a:cubicBezTo>
                      <a:pt x="321" y="904"/>
                      <a:pt x="355" y="928"/>
                      <a:pt x="397" y="944"/>
                    </a:cubicBezTo>
                    <a:lnTo>
                      <a:pt x="523" y="993"/>
                    </a:lnTo>
                    <a:lnTo>
                      <a:pt x="523" y="993"/>
                    </a:lnTo>
                    <a:cubicBezTo>
                      <a:pt x="565" y="1009"/>
                      <a:pt x="600" y="1034"/>
                      <a:pt x="627" y="1066"/>
                    </a:cubicBezTo>
                    <a:lnTo>
                      <a:pt x="627" y="1066"/>
                    </a:lnTo>
                    <a:cubicBezTo>
                      <a:pt x="655" y="1099"/>
                      <a:pt x="690" y="1124"/>
                      <a:pt x="732" y="1140"/>
                    </a:cubicBezTo>
                    <a:lnTo>
                      <a:pt x="858" y="1188"/>
                    </a:lnTo>
                    <a:lnTo>
                      <a:pt x="858" y="1188"/>
                    </a:lnTo>
                    <a:cubicBezTo>
                      <a:pt x="900" y="1205"/>
                      <a:pt x="934" y="1228"/>
                      <a:pt x="963" y="1262"/>
                    </a:cubicBezTo>
                    <a:lnTo>
                      <a:pt x="963" y="1262"/>
                    </a:lnTo>
                    <a:cubicBezTo>
                      <a:pt x="990" y="1294"/>
                      <a:pt x="1024" y="1318"/>
                      <a:pt x="1067" y="1334"/>
                    </a:cubicBezTo>
                    <a:lnTo>
                      <a:pt x="1067" y="1334"/>
                    </a:lnTo>
                    <a:cubicBezTo>
                      <a:pt x="1109" y="1351"/>
                      <a:pt x="1151" y="1351"/>
                      <a:pt x="1193" y="1334"/>
                    </a:cubicBezTo>
                    <a:lnTo>
                      <a:pt x="1193" y="1334"/>
                    </a:lnTo>
                    <a:cubicBezTo>
                      <a:pt x="1234" y="1318"/>
                      <a:pt x="1269" y="1294"/>
                      <a:pt x="1297" y="1262"/>
                    </a:cubicBezTo>
                    <a:lnTo>
                      <a:pt x="1297" y="1262"/>
                    </a:lnTo>
                    <a:cubicBezTo>
                      <a:pt x="1325" y="1228"/>
                      <a:pt x="1360" y="1205"/>
                      <a:pt x="1401" y="1188"/>
                    </a:cubicBezTo>
                    <a:lnTo>
                      <a:pt x="1528" y="1140"/>
                    </a:lnTo>
                    <a:lnTo>
                      <a:pt x="1528" y="1140"/>
                    </a:lnTo>
                    <a:cubicBezTo>
                      <a:pt x="1569" y="1124"/>
                      <a:pt x="1604" y="1099"/>
                      <a:pt x="1632" y="1066"/>
                    </a:cubicBezTo>
                    <a:lnTo>
                      <a:pt x="1632" y="1066"/>
                    </a:lnTo>
                    <a:cubicBezTo>
                      <a:pt x="1660" y="1034"/>
                      <a:pt x="1695" y="1009"/>
                      <a:pt x="1737" y="993"/>
                    </a:cubicBezTo>
                    <a:lnTo>
                      <a:pt x="1862" y="944"/>
                    </a:lnTo>
                    <a:lnTo>
                      <a:pt x="1862" y="944"/>
                    </a:lnTo>
                    <a:cubicBezTo>
                      <a:pt x="1904" y="928"/>
                      <a:pt x="1939" y="904"/>
                      <a:pt x="1966" y="871"/>
                    </a:cubicBezTo>
                    <a:lnTo>
                      <a:pt x="1966" y="871"/>
                    </a:lnTo>
                    <a:cubicBezTo>
                      <a:pt x="1995" y="839"/>
                      <a:pt x="2029" y="814"/>
                      <a:pt x="2071" y="798"/>
                    </a:cubicBezTo>
                    <a:lnTo>
                      <a:pt x="2197" y="749"/>
                    </a:lnTo>
                    <a:lnTo>
                      <a:pt x="2197" y="749"/>
                    </a:lnTo>
                    <a:cubicBezTo>
                      <a:pt x="2239" y="733"/>
                      <a:pt x="2260" y="708"/>
                      <a:pt x="2260" y="675"/>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1762" name="CustomShape 12"/>
              <p:cNvSpPr/>
              <p:nvPr/>
            </p:nvSpPr>
            <p:spPr>
              <a:xfrm rot="5400000">
                <a:off x="425880" y="568080"/>
                <a:ext cx="868680" cy="517680"/>
              </a:xfrm>
              <a:custGeom>
                <a:avLst/>
                <a:gdLst/>
                <a:ahLst/>
                <a:cxnLst/>
                <a:rect l="l" t="t" r="r" b="b"/>
                <a:pathLst>
                  <a:path w="1780" h="1064">
                    <a:moveTo>
                      <a:pt x="1779" y="531"/>
                    </a:moveTo>
                    <a:lnTo>
                      <a:pt x="1779" y="531"/>
                    </a:lnTo>
                    <a:cubicBezTo>
                      <a:pt x="1779" y="506"/>
                      <a:pt x="1762" y="486"/>
                      <a:pt x="1730" y="474"/>
                    </a:cubicBezTo>
                    <a:lnTo>
                      <a:pt x="1631" y="435"/>
                    </a:lnTo>
                    <a:lnTo>
                      <a:pt x="1631" y="435"/>
                    </a:lnTo>
                    <a:cubicBezTo>
                      <a:pt x="1598" y="423"/>
                      <a:pt x="1571" y="404"/>
                      <a:pt x="1549" y="377"/>
                    </a:cubicBezTo>
                    <a:lnTo>
                      <a:pt x="1549" y="377"/>
                    </a:lnTo>
                    <a:cubicBezTo>
                      <a:pt x="1527" y="352"/>
                      <a:pt x="1500" y="333"/>
                      <a:pt x="1466" y="320"/>
                    </a:cubicBezTo>
                    <a:lnTo>
                      <a:pt x="1368" y="282"/>
                    </a:lnTo>
                    <a:lnTo>
                      <a:pt x="1368" y="282"/>
                    </a:lnTo>
                    <a:cubicBezTo>
                      <a:pt x="1335" y="269"/>
                      <a:pt x="1307" y="250"/>
                      <a:pt x="1286" y="225"/>
                    </a:cubicBezTo>
                    <a:lnTo>
                      <a:pt x="1286" y="225"/>
                    </a:lnTo>
                    <a:cubicBezTo>
                      <a:pt x="1263" y="198"/>
                      <a:pt x="1236" y="179"/>
                      <a:pt x="1203" y="167"/>
                    </a:cubicBezTo>
                    <a:lnTo>
                      <a:pt x="1104" y="128"/>
                    </a:lnTo>
                    <a:lnTo>
                      <a:pt x="1104" y="128"/>
                    </a:lnTo>
                    <a:cubicBezTo>
                      <a:pt x="1071" y="115"/>
                      <a:pt x="1044" y="96"/>
                      <a:pt x="1021" y="71"/>
                    </a:cubicBezTo>
                    <a:lnTo>
                      <a:pt x="1021" y="71"/>
                    </a:lnTo>
                    <a:cubicBezTo>
                      <a:pt x="999" y="45"/>
                      <a:pt x="972" y="26"/>
                      <a:pt x="939" y="13"/>
                    </a:cubicBezTo>
                    <a:lnTo>
                      <a:pt x="939" y="13"/>
                    </a:lnTo>
                    <a:cubicBezTo>
                      <a:pt x="906" y="0"/>
                      <a:pt x="874" y="0"/>
                      <a:pt x="841" y="13"/>
                    </a:cubicBezTo>
                    <a:lnTo>
                      <a:pt x="841" y="13"/>
                    </a:lnTo>
                    <a:cubicBezTo>
                      <a:pt x="807" y="26"/>
                      <a:pt x="780" y="45"/>
                      <a:pt x="759" y="71"/>
                    </a:cubicBezTo>
                    <a:lnTo>
                      <a:pt x="759" y="71"/>
                    </a:lnTo>
                    <a:cubicBezTo>
                      <a:pt x="736" y="96"/>
                      <a:pt x="709" y="115"/>
                      <a:pt x="676" y="128"/>
                    </a:cubicBezTo>
                    <a:lnTo>
                      <a:pt x="577" y="167"/>
                    </a:lnTo>
                    <a:lnTo>
                      <a:pt x="577" y="167"/>
                    </a:lnTo>
                    <a:cubicBezTo>
                      <a:pt x="544" y="179"/>
                      <a:pt x="517" y="198"/>
                      <a:pt x="494" y="225"/>
                    </a:cubicBezTo>
                    <a:lnTo>
                      <a:pt x="494" y="225"/>
                    </a:lnTo>
                    <a:cubicBezTo>
                      <a:pt x="473" y="250"/>
                      <a:pt x="445" y="269"/>
                      <a:pt x="412" y="282"/>
                    </a:cubicBezTo>
                    <a:lnTo>
                      <a:pt x="313" y="320"/>
                    </a:lnTo>
                    <a:lnTo>
                      <a:pt x="313" y="320"/>
                    </a:lnTo>
                    <a:cubicBezTo>
                      <a:pt x="280" y="333"/>
                      <a:pt x="253" y="352"/>
                      <a:pt x="231" y="377"/>
                    </a:cubicBezTo>
                    <a:lnTo>
                      <a:pt x="231" y="377"/>
                    </a:lnTo>
                    <a:cubicBezTo>
                      <a:pt x="209" y="404"/>
                      <a:pt x="182" y="423"/>
                      <a:pt x="148" y="435"/>
                    </a:cubicBezTo>
                    <a:lnTo>
                      <a:pt x="50" y="474"/>
                    </a:lnTo>
                    <a:lnTo>
                      <a:pt x="50" y="474"/>
                    </a:lnTo>
                    <a:cubicBezTo>
                      <a:pt x="17" y="486"/>
                      <a:pt x="0" y="506"/>
                      <a:pt x="0" y="531"/>
                    </a:cubicBezTo>
                    <a:lnTo>
                      <a:pt x="0" y="531"/>
                    </a:lnTo>
                    <a:cubicBezTo>
                      <a:pt x="0" y="557"/>
                      <a:pt x="17" y="576"/>
                      <a:pt x="50" y="589"/>
                    </a:cubicBezTo>
                    <a:lnTo>
                      <a:pt x="148" y="627"/>
                    </a:lnTo>
                    <a:lnTo>
                      <a:pt x="148" y="627"/>
                    </a:lnTo>
                    <a:cubicBezTo>
                      <a:pt x="182" y="640"/>
                      <a:pt x="209" y="660"/>
                      <a:pt x="231" y="685"/>
                    </a:cubicBezTo>
                    <a:lnTo>
                      <a:pt x="231" y="685"/>
                    </a:lnTo>
                    <a:cubicBezTo>
                      <a:pt x="253" y="711"/>
                      <a:pt x="280" y="730"/>
                      <a:pt x="313" y="743"/>
                    </a:cubicBezTo>
                    <a:lnTo>
                      <a:pt x="412" y="781"/>
                    </a:lnTo>
                    <a:lnTo>
                      <a:pt x="412" y="781"/>
                    </a:lnTo>
                    <a:cubicBezTo>
                      <a:pt x="445" y="794"/>
                      <a:pt x="473" y="814"/>
                      <a:pt x="494" y="839"/>
                    </a:cubicBezTo>
                    <a:lnTo>
                      <a:pt x="494" y="839"/>
                    </a:lnTo>
                    <a:cubicBezTo>
                      <a:pt x="517" y="865"/>
                      <a:pt x="544" y="884"/>
                      <a:pt x="577" y="897"/>
                    </a:cubicBezTo>
                    <a:lnTo>
                      <a:pt x="676" y="935"/>
                    </a:lnTo>
                    <a:lnTo>
                      <a:pt x="676" y="935"/>
                    </a:lnTo>
                    <a:cubicBezTo>
                      <a:pt x="709" y="948"/>
                      <a:pt x="736" y="967"/>
                      <a:pt x="759" y="993"/>
                    </a:cubicBezTo>
                    <a:lnTo>
                      <a:pt x="759" y="993"/>
                    </a:lnTo>
                    <a:cubicBezTo>
                      <a:pt x="780" y="1019"/>
                      <a:pt x="807" y="1038"/>
                      <a:pt x="841" y="1050"/>
                    </a:cubicBezTo>
                    <a:lnTo>
                      <a:pt x="841" y="1050"/>
                    </a:lnTo>
                    <a:cubicBezTo>
                      <a:pt x="874" y="1063"/>
                      <a:pt x="906" y="1063"/>
                      <a:pt x="939" y="1050"/>
                    </a:cubicBezTo>
                    <a:lnTo>
                      <a:pt x="939" y="1050"/>
                    </a:lnTo>
                    <a:cubicBezTo>
                      <a:pt x="972" y="1038"/>
                      <a:pt x="999" y="1019"/>
                      <a:pt x="1021" y="993"/>
                    </a:cubicBezTo>
                    <a:lnTo>
                      <a:pt x="1021" y="993"/>
                    </a:lnTo>
                    <a:cubicBezTo>
                      <a:pt x="1044" y="967"/>
                      <a:pt x="1071" y="948"/>
                      <a:pt x="1104" y="935"/>
                    </a:cubicBezTo>
                    <a:lnTo>
                      <a:pt x="1203" y="897"/>
                    </a:lnTo>
                    <a:lnTo>
                      <a:pt x="1203" y="897"/>
                    </a:lnTo>
                    <a:cubicBezTo>
                      <a:pt x="1236" y="884"/>
                      <a:pt x="1263" y="865"/>
                      <a:pt x="1286" y="839"/>
                    </a:cubicBezTo>
                    <a:lnTo>
                      <a:pt x="1286" y="839"/>
                    </a:lnTo>
                    <a:cubicBezTo>
                      <a:pt x="1307" y="814"/>
                      <a:pt x="1335" y="794"/>
                      <a:pt x="1368" y="781"/>
                    </a:cubicBezTo>
                    <a:lnTo>
                      <a:pt x="1466" y="743"/>
                    </a:lnTo>
                    <a:lnTo>
                      <a:pt x="1466" y="743"/>
                    </a:lnTo>
                    <a:cubicBezTo>
                      <a:pt x="1500" y="730"/>
                      <a:pt x="1527" y="711"/>
                      <a:pt x="1549" y="685"/>
                    </a:cubicBezTo>
                    <a:lnTo>
                      <a:pt x="1549" y="685"/>
                    </a:lnTo>
                    <a:cubicBezTo>
                      <a:pt x="1571" y="660"/>
                      <a:pt x="1598" y="640"/>
                      <a:pt x="1631" y="627"/>
                    </a:cubicBezTo>
                    <a:lnTo>
                      <a:pt x="1730" y="589"/>
                    </a:lnTo>
                    <a:lnTo>
                      <a:pt x="1730" y="589"/>
                    </a:lnTo>
                    <a:cubicBezTo>
                      <a:pt x="1762" y="576"/>
                      <a:pt x="1779" y="557"/>
                      <a:pt x="1779" y="531"/>
                    </a:cubicBezTo>
                  </a:path>
                </a:pathLst>
              </a:custGeom>
              <a:solidFill>
                <a:schemeClr val="accent1"/>
              </a:solidFill>
              <a:ln>
                <a:noFill/>
              </a:ln>
            </p:spPr>
            <p:style>
              <a:lnRef idx="0">
                <a:scrgbClr r="0" g="0" b="0"/>
              </a:lnRef>
              <a:fillRef idx="0">
                <a:scrgbClr r="0" g="0" b="0"/>
              </a:fillRef>
              <a:effectRef idx="0">
                <a:scrgbClr r="0" g="0" b="0"/>
              </a:effectRef>
              <a:fontRef idx="minor"/>
            </p:style>
          </p:sp>
          <p:sp>
            <p:nvSpPr>
              <p:cNvPr id="1763" name="CustomShape 13"/>
              <p:cNvSpPr/>
              <p:nvPr/>
            </p:nvSpPr>
            <p:spPr>
              <a:xfrm rot="5400000">
                <a:off x="932040" y="-648000"/>
                <a:ext cx="78480" cy="149760"/>
              </a:xfrm>
              <a:custGeom>
                <a:avLst/>
                <a:gdLst/>
                <a:ahLst/>
                <a:cxnLst/>
                <a:rect l="l" t="t" r="r" b="b"/>
                <a:pathLst>
                  <a:path w="165" h="307">
                    <a:moveTo>
                      <a:pt x="0" y="306"/>
                    </a:moveTo>
                    <a:lnTo>
                      <a:pt x="131" y="153"/>
                    </a:lnTo>
                    <a:lnTo>
                      <a:pt x="131" y="153"/>
                    </a:lnTo>
                    <a:cubicBezTo>
                      <a:pt x="153" y="128"/>
                      <a:pt x="164" y="102"/>
                      <a:pt x="164" y="77"/>
                    </a:cubicBezTo>
                    <a:lnTo>
                      <a:pt x="164" y="77"/>
                    </a:lnTo>
                    <a:cubicBezTo>
                      <a:pt x="164" y="51"/>
                      <a:pt x="149" y="32"/>
                      <a:pt x="116" y="19"/>
                    </a:cubicBezTo>
                    <a:lnTo>
                      <a:pt x="116" y="19"/>
                    </a:lnTo>
                    <a:cubicBezTo>
                      <a:pt x="82" y="7"/>
                      <a:pt x="45" y="0"/>
                      <a:pt x="0" y="0"/>
                    </a:cubicBezTo>
                    <a:lnTo>
                      <a:pt x="0" y="30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764" name="CustomShape 14"/>
              <p:cNvSpPr/>
              <p:nvPr/>
            </p:nvSpPr>
            <p:spPr>
              <a:xfrm rot="5400000">
                <a:off x="708120" y="-648000"/>
                <a:ext cx="78480" cy="149760"/>
              </a:xfrm>
              <a:custGeom>
                <a:avLst/>
                <a:gdLst/>
                <a:ahLst/>
                <a:cxnLst/>
                <a:rect l="l" t="t" r="r" b="b"/>
                <a:pathLst>
                  <a:path w="165" h="307">
                    <a:moveTo>
                      <a:pt x="0" y="306"/>
                    </a:moveTo>
                    <a:lnTo>
                      <a:pt x="0" y="306"/>
                    </a:lnTo>
                    <a:cubicBezTo>
                      <a:pt x="45" y="306"/>
                      <a:pt x="82" y="300"/>
                      <a:pt x="116" y="287"/>
                    </a:cubicBezTo>
                    <a:lnTo>
                      <a:pt x="116" y="287"/>
                    </a:lnTo>
                    <a:cubicBezTo>
                      <a:pt x="149" y="274"/>
                      <a:pt x="164" y="255"/>
                      <a:pt x="164" y="230"/>
                    </a:cubicBezTo>
                    <a:lnTo>
                      <a:pt x="164" y="230"/>
                    </a:lnTo>
                    <a:cubicBezTo>
                      <a:pt x="164" y="205"/>
                      <a:pt x="153" y="179"/>
                      <a:pt x="131" y="153"/>
                    </a:cubicBezTo>
                    <a:lnTo>
                      <a:pt x="66" y="77"/>
                    </a:lnTo>
                    <a:lnTo>
                      <a:pt x="0" y="0"/>
                    </a:lnTo>
                    <a:lnTo>
                      <a:pt x="0" y="30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765" name="CustomShape 15"/>
              <p:cNvSpPr/>
              <p:nvPr/>
            </p:nvSpPr>
            <p:spPr>
              <a:xfrm rot="5400000">
                <a:off x="684360" y="718920"/>
                <a:ext cx="352080" cy="216360"/>
              </a:xfrm>
              <a:custGeom>
                <a:avLst/>
                <a:gdLst/>
                <a:ahLst/>
                <a:cxnLst/>
                <a:rect l="l" t="t" r="r" b="b"/>
                <a:pathLst>
                  <a:path w="723" h="447">
                    <a:moveTo>
                      <a:pt x="49" y="280"/>
                    </a:moveTo>
                    <a:lnTo>
                      <a:pt x="148" y="318"/>
                    </a:lnTo>
                    <a:lnTo>
                      <a:pt x="148" y="318"/>
                    </a:lnTo>
                    <a:cubicBezTo>
                      <a:pt x="181" y="331"/>
                      <a:pt x="207" y="350"/>
                      <a:pt x="230" y="376"/>
                    </a:cubicBezTo>
                    <a:lnTo>
                      <a:pt x="230" y="376"/>
                    </a:lnTo>
                    <a:cubicBezTo>
                      <a:pt x="251" y="401"/>
                      <a:pt x="278" y="420"/>
                      <a:pt x="312" y="433"/>
                    </a:cubicBezTo>
                    <a:lnTo>
                      <a:pt x="312" y="433"/>
                    </a:lnTo>
                    <a:cubicBezTo>
                      <a:pt x="345" y="446"/>
                      <a:pt x="377" y="446"/>
                      <a:pt x="410" y="433"/>
                    </a:cubicBezTo>
                    <a:lnTo>
                      <a:pt x="410" y="433"/>
                    </a:lnTo>
                    <a:cubicBezTo>
                      <a:pt x="442" y="420"/>
                      <a:pt x="470" y="401"/>
                      <a:pt x="492" y="376"/>
                    </a:cubicBezTo>
                    <a:lnTo>
                      <a:pt x="492" y="376"/>
                    </a:lnTo>
                    <a:cubicBezTo>
                      <a:pt x="513" y="350"/>
                      <a:pt x="541" y="331"/>
                      <a:pt x="574" y="318"/>
                    </a:cubicBezTo>
                    <a:lnTo>
                      <a:pt x="672" y="280"/>
                    </a:lnTo>
                    <a:lnTo>
                      <a:pt x="672" y="280"/>
                    </a:lnTo>
                    <a:cubicBezTo>
                      <a:pt x="705" y="267"/>
                      <a:pt x="722" y="248"/>
                      <a:pt x="722" y="222"/>
                    </a:cubicBezTo>
                    <a:lnTo>
                      <a:pt x="722" y="222"/>
                    </a:lnTo>
                    <a:cubicBezTo>
                      <a:pt x="722" y="197"/>
                      <a:pt x="705" y="177"/>
                      <a:pt x="672" y="165"/>
                    </a:cubicBezTo>
                    <a:lnTo>
                      <a:pt x="574" y="126"/>
                    </a:lnTo>
                    <a:lnTo>
                      <a:pt x="574" y="126"/>
                    </a:lnTo>
                    <a:cubicBezTo>
                      <a:pt x="541" y="114"/>
                      <a:pt x="513" y="95"/>
                      <a:pt x="492" y="69"/>
                    </a:cubicBezTo>
                    <a:lnTo>
                      <a:pt x="492" y="69"/>
                    </a:lnTo>
                    <a:cubicBezTo>
                      <a:pt x="470" y="44"/>
                      <a:pt x="442" y="25"/>
                      <a:pt x="410" y="13"/>
                    </a:cubicBezTo>
                    <a:lnTo>
                      <a:pt x="410" y="13"/>
                    </a:lnTo>
                    <a:cubicBezTo>
                      <a:pt x="377" y="0"/>
                      <a:pt x="345" y="0"/>
                      <a:pt x="312" y="13"/>
                    </a:cubicBezTo>
                    <a:lnTo>
                      <a:pt x="312" y="13"/>
                    </a:lnTo>
                    <a:cubicBezTo>
                      <a:pt x="278" y="25"/>
                      <a:pt x="251" y="44"/>
                      <a:pt x="230" y="69"/>
                    </a:cubicBezTo>
                    <a:lnTo>
                      <a:pt x="230" y="69"/>
                    </a:lnTo>
                    <a:cubicBezTo>
                      <a:pt x="207" y="95"/>
                      <a:pt x="181" y="114"/>
                      <a:pt x="148" y="126"/>
                    </a:cubicBezTo>
                    <a:lnTo>
                      <a:pt x="49" y="165"/>
                    </a:lnTo>
                    <a:lnTo>
                      <a:pt x="49" y="165"/>
                    </a:lnTo>
                    <a:cubicBezTo>
                      <a:pt x="17" y="177"/>
                      <a:pt x="0" y="197"/>
                      <a:pt x="0" y="222"/>
                    </a:cubicBezTo>
                    <a:lnTo>
                      <a:pt x="0" y="222"/>
                    </a:lnTo>
                    <a:cubicBezTo>
                      <a:pt x="0" y="248"/>
                      <a:pt x="17" y="267"/>
                      <a:pt x="49" y="280"/>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1766" name="CustomShape 16"/>
              <p:cNvSpPr/>
              <p:nvPr/>
            </p:nvSpPr>
            <p:spPr>
              <a:xfrm rot="5400000">
                <a:off x="749160" y="-432720"/>
                <a:ext cx="222840" cy="216360"/>
              </a:xfrm>
              <a:custGeom>
                <a:avLst/>
                <a:gdLst/>
                <a:ahLst/>
                <a:cxnLst/>
                <a:rect l="l" t="t" r="r" b="b"/>
                <a:pathLst>
                  <a:path w="459" h="447">
                    <a:moveTo>
                      <a:pt x="327" y="222"/>
                    </a:moveTo>
                    <a:lnTo>
                      <a:pt x="327" y="222"/>
                    </a:lnTo>
                    <a:cubicBezTo>
                      <a:pt x="327" y="197"/>
                      <a:pt x="311" y="177"/>
                      <a:pt x="278" y="165"/>
                    </a:cubicBezTo>
                    <a:lnTo>
                      <a:pt x="278" y="165"/>
                    </a:lnTo>
                    <a:cubicBezTo>
                      <a:pt x="245" y="152"/>
                      <a:pt x="212" y="152"/>
                      <a:pt x="179" y="165"/>
                    </a:cubicBezTo>
                    <a:lnTo>
                      <a:pt x="179" y="165"/>
                    </a:lnTo>
                    <a:cubicBezTo>
                      <a:pt x="146" y="177"/>
                      <a:pt x="130" y="197"/>
                      <a:pt x="130" y="222"/>
                    </a:cubicBezTo>
                    <a:lnTo>
                      <a:pt x="130" y="222"/>
                    </a:lnTo>
                    <a:cubicBezTo>
                      <a:pt x="130" y="248"/>
                      <a:pt x="146" y="267"/>
                      <a:pt x="179" y="280"/>
                    </a:cubicBezTo>
                    <a:lnTo>
                      <a:pt x="179" y="280"/>
                    </a:lnTo>
                    <a:cubicBezTo>
                      <a:pt x="212" y="293"/>
                      <a:pt x="245" y="293"/>
                      <a:pt x="278" y="280"/>
                    </a:cubicBezTo>
                    <a:lnTo>
                      <a:pt x="278" y="280"/>
                    </a:lnTo>
                    <a:cubicBezTo>
                      <a:pt x="311" y="267"/>
                      <a:pt x="327" y="248"/>
                      <a:pt x="327" y="222"/>
                    </a:cubicBezTo>
                    <a:close/>
                    <a:moveTo>
                      <a:pt x="426" y="146"/>
                    </a:moveTo>
                    <a:lnTo>
                      <a:pt x="426" y="146"/>
                    </a:lnTo>
                    <a:cubicBezTo>
                      <a:pt x="447" y="172"/>
                      <a:pt x="458" y="197"/>
                      <a:pt x="458" y="222"/>
                    </a:cubicBezTo>
                    <a:lnTo>
                      <a:pt x="458" y="222"/>
                    </a:lnTo>
                    <a:cubicBezTo>
                      <a:pt x="458" y="248"/>
                      <a:pt x="447" y="273"/>
                      <a:pt x="426" y="299"/>
                    </a:cubicBezTo>
                    <a:lnTo>
                      <a:pt x="360" y="376"/>
                    </a:lnTo>
                    <a:lnTo>
                      <a:pt x="360" y="376"/>
                    </a:lnTo>
                    <a:cubicBezTo>
                      <a:pt x="338" y="401"/>
                      <a:pt x="311" y="420"/>
                      <a:pt x="278" y="433"/>
                    </a:cubicBezTo>
                    <a:lnTo>
                      <a:pt x="278" y="433"/>
                    </a:lnTo>
                    <a:cubicBezTo>
                      <a:pt x="245" y="446"/>
                      <a:pt x="212" y="446"/>
                      <a:pt x="179" y="433"/>
                    </a:cubicBezTo>
                    <a:lnTo>
                      <a:pt x="179" y="433"/>
                    </a:lnTo>
                    <a:cubicBezTo>
                      <a:pt x="146" y="420"/>
                      <a:pt x="120" y="401"/>
                      <a:pt x="97" y="376"/>
                    </a:cubicBezTo>
                    <a:lnTo>
                      <a:pt x="32" y="299"/>
                    </a:lnTo>
                    <a:lnTo>
                      <a:pt x="32" y="299"/>
                    </a:lnTo>
                    <a:cubicBezTo>
                      <a:pt x="10" y="273"/>
                      <a:pt x="0" y="248"/>
                      <a:pt x="0" y="222"/>
                    </a:cubicBezTo>
                    <a:lnTo>
                      <a:pt x="0" y="222"/>
                    </a:lnTo>
                    <a:cubicBezTo>
                      <a:pt x="0" y="197"/>
                      <a:pt x="10" y="172"/>
                      <a:pt x="32" y="146"/>
                    </a:cubicBezTo>
                    <a:lnTo>
                      <a:pt x="97" y="69"/>
                    </a:lnTo>
                    <a:lnTo>
                      <a:pt x="97" y="69"/>
                    </a:lnTo>
                    <a:cubicBezTo>
                      <a:pt x="120" y="44"/>
                      <a:pt x="146" y="25"/>
                      <a:pt x="179" y="13"/>
                    </a:cubicBezTo>
                    <a:lnTo>
                      <a:pt x="179" y="13"/>
                    </a:lnTo>
                    <a:cubicBezTo>
                      <a:pt x="212" y="0"/>
                      <a:pt x="245" y="0"/>
                      <a:pt x="278" y="13"/>
                    </a:cubicBezTo>
                    <a:lnTo>
                      <a:pt x="278" y="13"/>
                    </a:lnTo>
                    <a:cubicBezTo>
                      <a:pt x="311" y="25"/>
                      <a:pt x="338" y="44"/>
                      <a:pt x="360" y="69"/>
                    </a:cubicBezTo>
                    <a:lnTo>
                      <a:pt x="426" y="146"/>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1767" name="CustomShape 17"/>
              <p:cNvSpPr/>
              <p:nvPr/>
            </p:nvSpPr>
            <p:spPr>
              <a:xfrm rot="5400000">
                <a:off x="1373400" y="1569240"/>
                <a:ext cx="91440" cy="149760"/>
              </a:xfrm>
              <a:custGeom>
                <a:avLst/>
                <a:gdLst/>
                <a:ahLst/>
                <a:cxnLst/>
                <a:rect l="l" t="t" r="r" b="b"/>
                <a:pathLst>
                  <a:path w="191" h="307">
                    <a:moveTo>
                      <a:pt x="11" y="57"/>
                    </a:moveTo>
                    <a:lnTo>
                      <a:pt x="11" y="57"/>
                    </a:lnTo>
                    <a:cubicBezTo>
                      <a:pt x="22" y="96"/>
                      <a:pt x="37" y="127"/>
                      <a:pt x="59" y="153"/>
                    </a:cubicBezTo>
                    <a:lnTo>
                      <a:pt x="190" y="306"/>
                    </a:lnTo>
                    <a:lnTo>
                      <a:pt x="190" y="0"/>
                    </a:lnTo>
                    <a:lnTo>
                      <a:pt x="59" y="0"/>
                    </a:lnTo>
                    <a:lnTo>
                      <a:pt x="59" y="0"/>
                    </a:lnTo>
                    <a:cubicBezTo>
                      <a:pt x="16" y="0"/>
                      <a:pt x="0" y="19"/>
                      <a:pt x="11" y="57"/>
                    </a:cubicBezTo>
                  </a:path>
                </a:pathLst>
              </a:custGeom>
              <a:solidFill>
                <a:schemeClr val="accent6"/>
              </a:solidFill>
              <a:ln>
                <a:noFill/>
              </a:ln>
            </p:spPr>
            <p:style>
              <a:lnRef idx="0">
                <a:scrgbClr r="0" g="0" b="0"/>
              </a:lnRef>
              <a:fillRef idx="0">
                <a:scrgbClr r="0" g="0" b="0"/>
              </a:fillRef>
              <a:effectRef idx="0">
                <a:scrgbClr r="0" g="0" b="0"/>
              </a:effectRef>
              <a:fontRef idx="minor"/>
            </p:style>
          </p:sp>
          <p:sp>
            <p:nvSpPr>
              <p:cNvPr id="1768" name="CustomShape 18"/>
              <p:cNvSpPr/>
              <p:nvPr/>
            </p:nvSpPr>
            <p:spPr>
              <a:xfrm rot="5400000">
                <a:off x="937440" y="-500400"/>
                <a:ext cx="668520" cy="444600"/>
              </a:xfrm>
              <a:custGeom>
                <a:avLst/>
                <a:gdLst/>
                <a:ahLst/>
                <a:cxnLst/>
                <a:rect l="l" t="t" r="r" b="b"/>
                <a:pathLst>
                  <a:path w="1373" h="913">
                    <a:moveTo>
                      <a:pt x="0" y="0"/>
                    </a:moveTo>
                    <a:lnTo>
                      <a:pt x="1311" y="0"/>
                    </a:lnTo>
                    <a:lnTo>
                      <a:pt x="1311" y="0"/>
                    </a:lnTo>
                    <a:cubicBezTo>
                      <a:pt x="1356" y="0"/>
                      <a:pt x="1372" y="19"/>
                      <a:pt x="1361" y="57"/>
                    </a:cubicBezTo>
                    <a:lnTo>
                      <a:pt x="1361" y="57"/>
                    </a:lnTo>
                    <a:cubicBezTo>
                      <a:pt x="1350" y="96"/>
                      <a:pt x="1334" y="127"/>
                      <a:pt x="1311" y="153"/>
                    </a:cubicBezTo>
                    <a:lnTo>
                      <a:pt x="1246" y="230"/>
                    </a:lnTo>
                    <a:lnTo>
                      <a:pt x="1181" y="306"/>
                    </a:lnTo>
                    <a:lnTo>
                      <a:pt x="1115" y="382"/>
                    </a:lnTo>
                    <a:lnTo>
                      <a:pt x="1050" y="459"/>
                    </a:lnTo>
                    <a:lnTo>
                      <a:pt x="984" y="535"/>
                    </a:lnTo>
                    <a:lnTo>
                      <a:pt x="919" y="613"/>
                    </a:lnTo>
                    <a:lnTo>
                      <a:pt x="853" y="689"/>
                    </a:lnTo>
                    <a:lnTo>
                      <a:pt x="788" y="765"/>
                    </a:lnTo>
                    <a:lnTo>
                      <a:pt x="722" y="842"/>
                    </a:lnTo>
                    <a:lnTo>
                      <a:pt x="722" y="842"/>
                    </a:lnTo>
                    <a:cubicBezTo>
                      <a:pt x="700" y="867"/>
                      <a:pt x="673" y="887"/>
                      <a:pt x="640" y="900"/>
                    </a:cubicBezTo>
                    <a:lnTo>
                      <a:pt x="640" y="900"/>
                    </a:lnTo>
                    <a:cubicBezTo>
                      <a:pt x="607" y="912"/>
                      <a:pt x="574" y="912"/>
                      <a:pt x="541" y="900"/>
                    </a:cubicBezTo>
                    <a:lnTo>
                      <a:pt x="541" y="900"/>
                    </a:lnTo>
                    <a:cubicBezTo>
                      <a:pt x="508" y="887"/>
                      <a:pt x="482" y="867"/>
                      <a:pt x="459" y="842"/>
                    </a:cubicBezTo>
                    <a:lnTo>
                      <a:pt x="394" y="765"/>
                    </a:lnTo>
                    <a:lnTo>
                      <a:pt x="328" y="689"/>
                    </a:lnTo>
                    <a:lnTo>
                      <a:pt x="263" y="613"/>
                    </a:lnTo>
                    <a:lnTo>
                      <a:pt x="198" y="535"/>
                    </a:lnTo>
                    <a:lnTo>
                      <a:pt x="131" y="459"/>
                    </a:lnTo>
                    <a:lnTo>
                      <a:pt x="66" y="382"/>
                    </a:lnTo>
                    <a:lnTo>
                      <a:pt x="0" y="306"/>
                    </a:lnTo>
                    <a:lnTo>
                      <a:pt x="0" y="0"/>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769" name="CustomShape 19"/>
              <p:cNvSpPr/>
              <p:nvPr/>
            </p:nvSpPr>
            <p:spPr>
              <a:xfrm rot="5400000">
                <a:off x="1134000" y="-434520"/>
                <a:ext cx="352080" cy="220680"/>
              </a:xfrm>
              <a:custGeom>
                <a:avLst/>
                <a:gdLst/>
                <a:ahLst/>
                <a:cxnLst/>
                <a:rect l="l" t="t" r="r" b="b"/>
                <a:pathLst>
                  <a:path w="722" h="453">
                    <a:moveTo>
                      <a:pt x="0" y="77"/>
                    </a:moveTo>
                    <a:lnTo>
                      <a:pt x="0" y="77"/>
                    </a:lnTo>
                    <a:cubicBezTo>
                      <a:pt x="0" y="102"/>
                      <a:pt x="11" y="128"/>
                      <a:pt x="33" y="153"/>
                    </a:cubicBezTo>
                    <a:lnTo>
                      <a:pt x="229" y="382"/>
                    </a:lnTo>
                    <a:lnTo>
                      <a:pt x="229" y="382"/>
                    </a:lnTo>
                    <a:cubicBezTo>
                      <a:pt x="252" y="408"/>
                      <a:pt x="278" y="427"/>
                      <a:pt x="311" y="440"/>
                    </a:cubicBezTo>
                    <a:lnTo>
                      <a:pt x="311" y="440"/>
                    </a:lnTo>
                    <a:cubicBezTo>
                      <a:pt x="344" y="452"/>
                      <a:pt x="377" y="452"/>
                      <a:pt x="410" y="440"/>
                    </a:cubicBezTo>
                    <a:lnTo>
                      <a:pt x="410" y="440"/>
                    </a:lnTo>
                    <a:cubicBezTo>
                      <a:pt x="443" y="427"/>
                      <a:pt x="470" y="408"/>
                      <a:pt x="492" y="382"/>
                    </a:cubicBezTo>
                    <a:lnTo>
                      <a:pt x="689" y="153"/>
                    </a:lnTo>
                    <a:lnTo>
                      <a:pt x="689" y="153"/>
                    </a:lnTo>
                    <a:cubicBezTo>
                      <a:pt x="710" y="128"/>
                      <a:pt x="721" y="102"/>
                      <a:pt x="721" y="77"/>
                    </a:cubicBezTo>
                    <a:lnTo>
                      <a:pt x="721" y="77"/>
                    </a:lnTo>
                    <a:cubicBezTo>
                      <a:pt x="721" y="51"/>
                      <a:pt x="706" y="32"/>
                      <a:pt x="672" y="19"/>
                    </a:cubicBezTo>
                    <a:lnTo>
                      <a:pt x="672" y="19"/>
                    </a:lnTo>
                    <a:cubicBezTo>
                      <a:pt x="639" y="7"/>
                      <a:pt x="601" y="0"/>
                      <a:pt x="558" y="0"/>
                    </a:cubicBezTo>
                    <a:lnTo>
                      <a:pt x="164" y="0"/>
                    </a:lnTo>
                    <a:lnTo>
                      <a:pt x="164" y="0"/>
                    </a:lnTo>
                    <a:cubicBezTo>
                      <a:pt x="121" y="0"/>
                      <a:pt x="82" y="7"/>
                      <a:pt x="50" y="19"/>
                    </a:cubicBezTo>
                    <a:lnTo>
                      <a:pt x="50" y="19"/>
                    </a:lnTo>
                    <a:cubicBezTo>
                      <a:pt x="16" y="32"/>
                      <a:pt x="0" y="51"/>
                      <a:pt x="0" y="77"/>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1770" name="CustomShape 20"/>
              <p:cNvSpPr/>
              <p:nvPr/>
            </p:nvSpPr>
            <p:spPr>
              <a:xfrm rot="5400000">
                <a:off x="4320" y="1523160"/>
                <a:ext cx="158040" cy="175320"/>
              </a:xfrm>
              <a:custGeom>
                <a:avLst/>
                <a:gdLst/>
                <a:ahLst/>
                <a:cxnLst/>
                <a:rect l="l" t="t" r="r" b="b"/>
                <a:pathLst>
                  <a:path w="328" h="361">
                    <a:moveTo>
                      <a:pt x="196" y="98"/>
                    </a:moveTo>
                    <a:lnTo>
                      <a:pt x="131" y="164"/>
                    </a:lnTo>
                    <a:lnTo>
                      <a:pt x="66" y="229"/>
                    </a:lnTo>
                    <a:lnTo>
                      <a:pt x="66" y="229"/>
                    </a:lnTo>
                    <a:cubicBezTo>
                      <a:pt x="43" y="251"/>
                      <a:pt x="28" y="279"/>
                      <a:pt x="17" y="311"/>
                    </a:cubicBezTo>
                    <a:lnTo>
                      <a:pt x="0" y="360"/>
                    </a:lnTo>
                    <a:lnTo>
                      <a:pt x="263" y="360"/>
                    </a:lnTo>
                    <a:lnTo>
                      <a:pt x="278" y="311"/>
                    </a:lnTo>
                    <a:lnTo>
                      <a:pt x="278" y="311"/>
                    </a:lnTo>
                    <a:cubicBezTo>
                      <a:pt x="290" y="279"/>
                      <a:pt x="306" y="262"/>
                      <a:pt x="327" y="262"/>
                    </a:cubicBezTo>
                    <a:lnTo>
                      <a:pt x="327" y="0"/>
                    </a:lnTo>
                    <a:lnTo>
                      <a:pt x="327" y="0"/>
                    </a:lnTo>
                    <a:cubicBezTo>
                      <a:pt x="306" y="0"/>
                      <a:pt x="284" y="11"/>
                      <a:pt x="263" y="33"/>
                    </a:cubicBezTo>
                    <a:lnTo>
                      <a:pt x="196" y="9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771" name="CustomShape 21"/>
              <p:cNvSpPr/>
              <p:nvPr/>
            </p:nvSpPr>
            <p:spPr>
              <a:xfrm rot="5400000">
                <a:off x="-74520" y="1218240"/>
                <a:ext cx="319680" cy="175320"/>
              </a:xfrm>
              <a:custGeom>
                <a:avLst/>
                <a:gdLst/>
                <a:ahLst/>
                <a:cxnLst/>
                <a:rect l="l" t="t" r="r" b="b"/>
                <a:pathLst>
                  <a:path w="656" h="361">
                    <a:moveTo>
                      <a:pt x="590" y="229"/>
                    </a:moveTo>
                    <a:lnTo>
                      <a:pt x="394" y="33"/>
                    </a:lnTo>
                    <a:lnTo>
                      <a:pt x="394" y="33"/>
                    </a:lnTo>
                    <a:cubicBezTo>
                      <a:pt x="372" y="11"/>
                      <a:pt x="350" y="0"/>
                      <a:pt x="328" y="0"/>
                    </a:cubicBezTo>
                    <a:lnTo>
                      <a:pt x="328" y="0"/>
                    </a:lnTo>
                    <a:cubicBezTo>
                      <a:pt x="306" y="0"/>
                      <a:pt x="284" y="11"/>
                      <a:pt x="262" y="33"/>
                    </a:cubicBezTo>
                    <a:lnTo>
                      <a:pt x="66" y="229"/>
                    </a:lnTo>
                    <a:lnTo>
                      <a:pt x="66" y="229"/>
                    </a:lnTo>
                    <a:cubicBezTo>
                      <a:pt x="44" y="251"/>
                      <a:pt x="28" y="279"/>
                      <a:pt x="16" y="311"/>
                    </a:cubicBezTo>
                    <a:lnTo>
                      <a:pt x="0" y="360"/>
                    </a:lnTo>
                    <a:lnTo>
                      <a:pt x="262" y="360"/>
                    </a:lnTo>
                    <a:lnTo>
                      <a:pt x="279" y="311"/>
                    </a:lnTo>
                    <a:lnTo>
                      <a:pt x="279" y="311"/>
                    </a:lnTo>
                    <a:cubicBezTo>
                      <a:pt x="290" y="279"/>
                      <a:pt x="306" y="262"/>
                      <a:pt x="328" y="262"/>
                    </a:cubicBezTo>
                    <a:lnTo>
                      <a:pt x="328" y="262"/>
                    </a:lnTo>
                    <a:cubicBezTo>
                      <a:pt x="350" y="262"/>
                      <a:pt x="367" y="279"/>
                      <a:pt x="377" y="311"/>
                    </a:cubicBezTo>
                    <a:lnTo>
                      <a:pt x="394" y="360"/>
                    </a:lnTo>
                    <a:lnTo>
                      <a:pt x="655" y="360"/>
                    </a:lnTo>
                    <a:lnTo>
                      <a:pt x="640" y="311"/>
                    </a:lnTo>
                    <a:lnTo>
                      <a:pt x="640" y="311"/>
                    </a:lnTo>
                    <a:cubicBezTo>
                      <a:pt x="628" y="279"/>
                      <a:pt x="612" y="251"/>
                      <a:pt x="590" y="229"/>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1772" name="CustomShape 22"/>
              <p:cNvSpPr/>
              <p:nvPr/>
            </p:nvSpPr>
            <p:spPr>
              <a:xfrm rot="5400000">
                <a:off x="-74520" y="835200"/>
                <a:ext cx="319680" cy="175320"/>
              </a:xfrm>
              <a:custGeom>
                <a:avLst/>
                <a:gdLst/>
                <a:ahLst/>
                <a:cxnLst/>
                <a:rect l="l" t="t" r="r" b="b"/>
                <a:pathLst>
                  <a:path w="657" h="361">
                    <a:moveTo>
                      <a:pt x="589" y="229"/>
                    </a:moveTo>
                    <a:lnTo>
                      <a:pt x="393" y="33"/>
                    </a:lnTo>
                    <a:lnTo>
                      <a:pt x="393" y="33"/>
                    </a:lnTo>
                    <a:cubicBezTo>
                      <a:pt x="371" y="11"/>
                      <a:pt x="350" y="0"/>
                      <a:pt x="328" y="0"/>
                    </a:cubicBezTo>
                    <a:lnTo>
                      <a:pt x="328" y="0"/>
                    </a:lnTo>
                    <a:cubicBezTo>
                      <a:pt x="306" y="0"/>
                      <a:pt x="283" y="11"/>
                      <a:pt x="262" y="33"/>
                    </a:cubicBezTo>
                    <a:lnTo>
                      <a:pt x="65" y="229"/>
                    </a:lnTo>
                    <a:lnTo>
                      <a:pt x="65" y="229"/>
                    </a:lnTo>
                    <a:cubicBezTo>
                      <a:pt x="44" y="251"/>
                      <a:pt x="27" y="279"/>
                      <a:pt x="16" y="311"/>
                    </a:cubicBezTo>
                    <a:lnTo>
                      <a:pt x="0" y="360"/>
                    </a:lnTo>
                    <a:lnTo>
                      <a:pt x="262" y="360"/>
                    </a:lnTo>
                    <a:lnTo>
                      <a:pt x="278" y="311"/>
                    </a:lnTo>
                    <a:lnTo>
                      <a:pt x="278" y="311"/>
                    </a:lnTo>
                    <a:cubicBezTo>
                      <a:pt x="289" y="279"/>
                      <a:pt x="306" y="262"/>
                      <a:pt x="328" y="262"/>
                    </a:cubicBezTo>
                    <a:lnTo>
                      <a:pt x="328" y="262"/>
                    </a:lnTo>
                    <a:cubicBezTo>
                      <a:pt x="350" y="262"/>
                      <a:pt x="366" y="279"/>
                      <a:pt x="376" y="311"/>
                    </a:cubicBezTo>
                    <a:lnTo>
                      <a:pt x="393" y="360"/>
                    </a:lnTo>
                    <a:lnTo>
                      <a:pt x="656" y="360"/>
                    </a:lnTo>
                    <a:lnTo>
                      <a:pt x="639" y="311"/>
                    </a:lnTo>
                    <a:lnTo>
                      <a:pt x="639" y="311"/>
                    </a:lnTo>
                    <a:cubicBezTo>
                      <a:pt x="628" y="279"/>
                      <a:pt x="612" y="251"/>
                      <a:pt x="589" y="229"/>
                    </a:cubicBezTo>
                  </a:path>
                </a:pathLst>
              </a:custGeom>
              <a:solidFill>
                <a:schemeClr val="accent6"/>
              </a:solidFill>
              <a:ln>
                <a:noFill/>
              </a:ln>
            </p:spPr>
            <p:style>
              <a:lnRef idx="0">
                <a:scrgbClr r="0" g="0" b="0"/>
              </a:lnRef>
              <a:fillRef idx="0">
                <a:scrgbClr r="0" g="0" b="0"/>
              </a:fillRef>
              <a:effectRef idx="0">
                <a:scrgbClr r="0" g="0" b="0"/>
              </a:effectRef>
              <a:fontRef idx="minor"/>
            </p:style>
          </p:sp>
          <p:sp>
            <p:nvSpPr>
              <p:cNvPr id="1773" name="CustomShape 23"/>
              <p:cNvSpPr/>
              <p:nvPr/>
            </p:nvSpPr>
            <p:spPr>
              <a:xfrm rot="5400000">
                <a:off x="-74520" y="452160"/>
                <a:ext cx="319680" cy="175320"/>
              </a:xfrm>
              <a:custGeom>
                <a:avLst/>
                <a:gdLst/>
                <a:ahLst/>
                <a:cxnLst/>
                <a:rect l="l" t="t" r="r" b="b"/>
                <a:pathLst>
                  <a:path w="657" h="361">
                    <a:moveTo>
                      <a:pt x="590" y="229"/>
                    </a:moveTo>
                    <a:lnTo>
                      <a:pt x="525" y="164"/>
                    </a:lnTo>
                    <a:lnTo>
                      <a:pt x="459" y="98"/>
                    </a:lnTo>
                    <a:lnTo>
                      <a:pt x="393" y="33"/>
                    </a:lnTo>
                    <a:lnTo>
                      <a:pt x="393" y="33"/>
                    </a:lnTo>
                    <a:cubicBezTo>
                      <a:pt x="371" y="11"/>
                      <a:pt x="350" y="0"/>
                      <a:pt x="328" y="0"/>
                    </a:cubicBezTo>
                    <a:lnTo>
                      <a:pt x="328" y="0"/>
                    </a:lnTo>
                    <a:cubicBezTo>
                      <a:pt x="306" y="0"/>
                      <a:pt x="284" y="11"/>
                      <a:pt x="262" y="33"/>
                    </a:cubicBezTo>
                    <a:lnTo>
                      <a:pt x="196" y="98"/>
                    </a:lnTo>
                    <a:lnTo>
                      <a:pt x="131" y="164"/>
                    </a:lnTo>
                    <a:lnTo>
                      <a:pt x="65" y="229"/>
                    </a:lnTo>
                    <a:lnTo>
                      <a:pt x="65" y="229"/>
                    </a:lnTo>
                    <a:cubicBezTo>
                      <a:pt x="44" y="251"/>
                      <a:pt x="27" y="279"/>
                      <a:pt x="16" y="311"/>
                    </a:cubicBezTo>
                    <a:lnTo>
                      <a:pt x="0" y="360"/>
                    </a:lnTo>
                    <a:lnTo>
                      <a:pt x="262" y="360"/>
                    </a:lnTo>
                    <a:lnTo>
                      <a:pt x="279" y="311"/>
                    </a:lnTo>
                    <a:lnTo>
                      <a:pt x="279" y="311"/>
                    </a:lnTo>
                    <a:cubicBezTo>
                      <a:pt x="289" y="279"/>
                      <a:pt x="306" y="262"/>
                      <a:pt x="328" y="262"/>
                    </a:cubicBezTo>
                    <a:lnTo>
                      <a:pt x="328" y="262"/>
                    </a:lnTo>
                    <a:cubicBezTo>
                      <a:pt x="350" y="262"/>
                      <a:pt x="366" y="279"/>
                      <a:pt x="377" y="311"/>
                    </a:cubicBezTo>
                    <a:lnTo>
                      <a:pt x="393" y="360"/>
                    </a:lnTo>
                    <a:lnTo>
                      <a:pt x="656" y="360"/>
                    </a:lnTo>
                    <a:lnTo>
                      <a:pt x="639" y="311"/>
                    </a:lnTo>
                    <a:lnTo>
                      <a:pt x="639" y="311"/>
                    </a:lnTo>
                    <a:cubicBezTo>
                      <a:pt x="628" y="279"/>
                      <a:pt x="612" y="251"/>
                      <a:pt x="590" y="229"/>
                    </a:cubicBezTo>
                  </a:path>
                </a:pathLst>
              </a:custGeom>
              <a:solidFill>
                <a:schemeClr val="accent4"/>
              </a:solidFill>
              <a:ln>
                <a:noFill/>
              </a:ln>
            </p:spPr>
            <p:style>
              <a:lnRef idx="0">
                <a:scrgbClr r="0" g="0" b="0"/>
              </a:lnRef>
              <a:fillRef idx="0">
                <a:scrgbClr r="0" g="0" b="0"/>
              </a:fillRef>
              <a:effectRef idx="0">
                <a:scrgbClr r="0" g="0" b="0"/>
              </a:effectRef>
              <a:fontRef idx="minor"/>
            </p:style>
          </p:sp>
          <p:sp>
            <p:nvSpPr>
              <p:cNvPr id="1774" name="CustomShape 24"/>
              <p:cNvSpPr/>
              <p:nvPr/>
            </p:nvSpPr>
            <p:spPr>
              <a:xfrm rot="5400000">
                <a:off x="-74520" y="65880"/>
                <a:ext cx="319680" cy="175320"/>
              </a:xfrm>
              <a:custGeom>
                <a:avLst/>
                <a:gdLst/>
                <a:ahLst/>
                <a:cxnLst/>
                <a:rect l="l" t="t" r="r" b="b"/>
                <a:pathLst>
                  <a:path w="657" h="361">
                    <a:moveTo>
                      <a:pt x="590" y="229"/>
                    </a:moveTo>
                    <a:lnTo>
                      <a:pt x="525" y="164"/>
                    </a:lnTo>
                    <a:lnTo>
                      <a:pt x="460" y="98"/>
                    </a:lnTo>
                    <a:lnTo>
                      <a:pt x="393" y="33"/>
                    </a:lnTo>
                    <a:lnTo>
                      <a:pt x="393" y="33"/>
                    </a:lnTo>
                    <a:cubicBezTo>
                      <a:pt x="372" y="11"/>
                      <a:pt x="350" y="0"/>
                      <a:pt x="328" y="0"/>
                    </a:cubicBezTo>
                    <a:lnTo>
                      <a:pt x="328" y="0"/>
                    </a:lnTo>
                    <a:cubicBezTo>
                      <a:pt x="306" y="0"/>
                      <a:pt x="284" y="11"/>
                      <a:pt x="263" y="33"/>
                    </a:cubicBezTo>
                    <a:lnTo>
                      <a:pt x="197" y="98"/>
                    </a:lnTo>
                    <a:lnTo>
                      <a:pt x="132" y="164"/>
                    </a:lnTo>
                    <a:lnTo>
                      <a:pt x="65" y="229"/>
                    </a:lnTo>
                    <a:lnTo>
                      <a:pt x="65" y="229"/>
                    </a:lnTo>
                    <a:cubicBezTo>
                      <a:pt x="44" y="251"/>
                      <a:pt x="28" y="279"/>
                      <a:pt x="17" y="311"/>
                    </a:cubicBezTo>
                    <a:lnTo>
                      <a:pt x="0" y="360"/>
                    </a:lnTo>
                    <a:lnTo>
                      <a:pt x="263" y="360"/>
                    </a:lnTo>
                    <a:lnTo>
                      <a:pt x="279" y="311"/>
                    </a:lnTo>
                    <a:lnTo>
                      <a:pt x="279" y="311"/>
                    </a:lnTo>
                    <a:cubicBezTo>
                      <a:pt x="290" y="279"/>
                      <a:pt x="306" y="262"/>
                      <a:pt x="328" y="262"/>
                    </a:cubicBezTo>
                    <a:lnTo>
                      <a:pt x="328" y="262"/>
                    </a:lnTo>
                    <a:cubicBezTo>
                      <a:pt x="350" y="262"/>
                      <a:pt x="367" y="279"/>
                      <a:pt x="377" y="311"/>
                    </a:cubicBezTo>
                    <a:lnTo>
                      <a:pt x="393" y="360"/>
                    </a:lnTo>
                    <a:lnTo>
                      <a:pt x="656" y="360"/>
                    </a:lnTo>
                    <a:lnTo>
                      <a:pt x="639" y="311"/>
                    </a:lnTo>
                    <a:lnTo>
                      <a:pt x="639" y="311"/>
                    </a:lnTo>
                    <a:cubicBezTo>
                      <a:pt x="628" y="279"/>
                      <a:pt x="612" y="251"/>
                      <a:pt x="590" y="229"/>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1775" name="CustomShape 25"/>
              <p:cNvSpPr/>
              <p:nvPr/>
            </p:nvSpPr>
            <p:spPr>
              <a:xfrm rot="5400000">
                <a:off x="-74520" y="-316080"/>
                <a:ext cx="319680" cy="175320"/>
              </a:xfrm>
              <a:custGeom>
                <a:avLst/>
                <a:gdLst/>
                <a:ahLst/>
                <a:cxnLst/>
                <a:rect l="l" t="t" r="r" b="b"/>
                <a:pathLst>
                  <a:path w="657" h="361">
                    <a:moveTo>
                      <a:pt x="591" y="229"/>
                    </a:moveTo>
                    <a:lnTo>
                      <a:pt x="525" y="164"/>
                    </a:lnTo>
                    <a:lnTo>
                      <a:pt x="460" y="98"/>
                    </a:lnTo>
                    <a:lnTo>
                      <a:pt x="394" y="33"/>
                    </a:lnTo>
                    <a:lnTo>
                      <a:pt x="394" y="33"/>
                    </a:lnTo>
                    <a:cubicBezTo>
                      <a:pt x="372" y="11"/>
                      <a:pt x="350" y="0"/>
                      <a:pt x="329" y="0"/>
                    </a:cubicBezTo>
                    <a:lnTo>
                      <a:pt x="329" y="0"/>
                    </a:lnTo>
                    <a:cubicBezTo>
                      <a:pt x="306" y="0"/>
                      <a:pt x="285" y="11"/>
                      <a:pt x="263" y="33"/>
                    </a:cubicBezTo>
                    <a:lnTo>
                      <a:pt x="197" y="98"/>
                    </a:lnTo>
                    <a:lnTo>
                      <a:pt x="132" y="164"/>
                    </a:lnTo>
                    <a:lnTo>
                      <a:pt x="67" y="229"/>
                    </a:lnTo>
                    <a:lnTo>
                      <a:pt x="67" y="229"/>
                    </a:lnTo>
                    <a:cubicBezTo>
                      <a:pt x="44" y="251"/>
                      <a:pt x="28" y="279"/>
                      <a:pt x="17" y="311"/>
                    </a:cubicBezTo>
                    <a:lnTo>
                      <a:pt x="0" y="360"/>
                    </a:lnTo>
                    <a:lnTo>
                      <a:pt x="263" y="360"/>
                    </a:lnTo>
                    <a:lnTo>
                      <a:pt x="279" y="311"/>
                    </a:lnTo>
                    <a:lnTo>
                      <a:pt x="279" y="311"/>
                    </a:lnTo>
                    <a:cubicBezTo>
                      <a:pt x="290" y="279"/>
                      <a:pt x="306" y="262"/>
                      <a:pt x="329" y="262"/>
                    </a:cubicBezTo>
                    <a:lnTo>
                      <a:pt x="329" y="262"/>
                    </a:lnTo>
                    <a:cubicBezTo>
                      <a:pt x="350" y="262"/>
                      <a:pt x="367" y="279"/>
                      <a:pt x="378" y="311"/>
                    </a:cubicBezTo>
                    <a:lnTo>
                      <a:pt x="394" y="360"/>
                    </a:lnTo>
                    <a:lnTo>
                      <a:pt x="656" y="360"/>
                    </a:lnTo>
                    <a:lnTo>
                      <a:pt x="640" y="311"/>
                    </a:lnTo>
                    <a:lnTo>
                      <a:pt x="640" y="311"/>
                    </a:lnTo>
                    <a:cubicBezTo>
                      <a:pt x="629" y="279"/>
                      <a:pt x="613" y="251"/>
                      <a:pt x="591" y="229"/>
                    </a:cubicBezTo>
                  </a:path>
                </a:pathLst>
              </a:custGeom>
              <a:solidFill>
                <a:schemeClr val="accent6"/>
              </a:solidFill>
              <a:ln>
                <a:noFill/>
              </a:ln>
            </p:spPr>
            <p:style>
              <a:lnRef idx="0">
                <a:scrgbClr r="0" g="0" b="0"/>
              </a:lnRef>
              <a:fillRef idx="0">
                <a:scrgbClr r="0" g="0" b="0"/>
              </a:fillRef>
              <a:effectRef idx="0">
                <a:scrgbClr r="0" g="0" b="0"/>
              </a:effectRef>
              <a:fontRef idx="minor"/>
            </p:style>
          </p:sp>
          <p:sp>
            <p:nvSpPr>
              <p:cNvPr id="1776" name="CustomShape 26"/>
              <p:cNvSpPr/>
              <p:nvPr/>
            </p:nvSpPr>
            <p:spPr>
              <a:xfrm rot="5400000">
                <a:off x="3240" y="-619920"/>
                <a:ext cx="160200" cy="175320"/>
              </a:xfrm>
              <a:custGeom>
                <a:avLst/>
                <a:gdLst/>
                <a:ahLst/>
                <a:cxnLst/>
                <a:rect l="l" t="t" r="r" b="b"/>
                <a:pathLst>
                  <a:path w="329" h="361">
                    <a:moveTo>
                      <a:pt x="263" y="229"/>
                    </a:moveTo>
                    <a:lnTo>
                      <a:pt x="66" y="33"/>
                    </a:lnTo>
                    <a:lnTo>
                      <a:pt x="66" y="33"/>
                    </a:lnTo>
                    <a:cubicBezTo>
                      <a:pt x="45" y="11"/>
                      <a:pt x="23" y="0"/>
                      <a:pt x="0" y="0"/>
                    </a:cubicBezTo>
                    <a:lnTo>
                      <a:pt x="0" y="262"/>
                    </a:lnTo>
                    <a:lnTo>
                      <a:pt x="0" y="262"/>
                    </a:lnTo>
                    <a:cubicBezTo>
                      <a:pt x="23" y="262"/>
                      <a:pt x="39" y="279"/>
                      <a:pt x="50" y="311"/>
                    </a:cubicBezTo>
                    <a:lnTo>
                      <a:pt x="66" y="360"/>
                    </a:lnTo>
                    <a:lnTo>
                      <a:pt x="328" y="360"/>
                    </a:lnTo>
                    <a:lnTo>
                      <a:pt x="312" y="311"/>
                    </a:lnTo>
                    <a:lnTo>
                      <a:pt x="312" y="311"/>
                    </a:lnTo>
                    <a:cubicBezTo>
                      <a:pt x="301" y="279"/>
                      <a:pt x="285" y="251"/>
                      <a:pt x="263" y="229"/>
                    </a:cubicBezTo>
                  </a:path>
                </a:pathLst>
              </a:custGeom>
              <a:solidFill>
                <a:schemeClr val="accent4"/>
              </a:solidFill>
              <a:ln>
                <a:noFill/>
              </a:ln>
            </p:spPr>
            <p:style>
              <a:lnRef idx="0">
                <a:scrgbClr r="0" g="0" b="0"/>
              </a:lnRef>
              <a:fillRef idx="0">
                <a:scrgbClr r="0" g="0" b="0"/>
              </a:fillRef>
              <a:effectRef idx="0">
                <a:scrgbClr r="0" g="0" b="0"/>
              </a:effectRef>
              <a:fontRef idx="minor"/>
            </p:style>
          </p:sp>
          <p:sp>
            <p:nvSpPr>
              <p:cNvPr id="1777" name="CustomShape 27"/>
              <p:cNvSpPr/>
              <p:nvPr/>
            </p:nvSpPr>
            <p:spPr>
              <a:xfrm rot="5400000">
                <a:off x="140760" y="1484280"/>
                <a:ext cx="31320" cy="31320"/>
              </a:xfrm>
              <a:custGeom>
                <a:avLst/>
                <a:gdLst/>
                <a:ahLst/>
                <a:cxnLst/>
                <a:rect l="l" t="t" r="r" b="b"/>
                <a:pathLst>
                  <a:path w="66" h="66">
                    <a:moveTo>
                      <a:pt x="33" y="0"/>
                    </a:moveTo>
                    <a:lnTo>
                      <a:pt x="33" y="0"/>
                    </a:lnTo>
                    <a:cubicBezTo>
                      <a:pt x="11" y="0"/>
                      <a:pt x="0" y="11"/>
                      <a:pt x="0" y="33"/>
                    </a:cubicBezTo>
                    <a:lnTo>
                      <a:pt x="0" y="33"/>
                    </a:lnTo>
                    <a:cubicBezTo>
                      <a:pt x="0" y="54"/>
                      <a:pt x="11" y="65"/>
                      <a:pt x="33" y="65"/>
                    </a:cubicBezTo>
                    <a:lnTo>
                      <a:pt x="33" y="65"/>
                    </a:lnTo>
                    <a:cubicBezTo>
                      <a:pt x="55" y="65"/>
                      <a:pt x="65" y="54"/>
                      <a:pt x="65" y="33"/>
                    </a:cubicBezTo>
                    <a:lnTo>
                      <a:pt x="65" y="33"/>
                    </a:lnTo>
                    <a:cubicBezTo>
                      <a:pt x="65" y="11"/>
                      <a:pt x="55"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778" name="CustomShape 28"/>
              <p:cNvSpPr/>
              <p:nvPr/>
            </p:nvSpPr>
            <p:spPr>
              <a:xfrm rot="5400000">
                <a:off x="140760" y="1099080"/>
                <a:ext cx="31320" cy="31320"/>
              </a:xfrm>
              <a:custGeom>
                <a:avLst/>
                <a:gdLst/>
                <a:ahLst/>
                <a:cxnLst/>
                <a:rect l="l" t="t" r="r" b="b"/>
                <a:pathLst>
                  <a:path w="66" h="66">
                    <a:moveTo>
                      <a:pt x="33" y="0"/>
                    </a:moveTo>
                    <a:lnTo>
                      <a:pt x="33" y="0"/>
                    </a:lnTo>
                    <a:cubicBezTo>
                      <a:pt x="11" y="0"/>
                      <a:pt x="0" y="11"/>
                      <a:pt x="0" y="33"/>
                    </a:cubicBezTo>
                    <a:lnTo>
                      <a:pt x="0" y="33"/>
                    </a:lnTo>
                    <a:cubicBezTo>
                      <a:pt x="0" y="54"/>
                      <a:pt x="11" y="65"/>
                      <a:pt x="33" y="65"/>
                    </a:cubicBezTo>
                    <a:lnTo>
                      <a:pt x="33" y="65"/>
                    </a:lnTo>
                    <a:cubicBezTo>
                      <a:pt x="55" y="65"/>
                      <a:pt x="65" y="54"/>
                      <a:pt x="65" y="33"/>
                    </a:cubicBezTo>
                    <a:lnTo>
                      <a:pt x="65" y="33"/>
                    </a:lnTo>
                    <a:cubicBezTo>
                      <a:pt x="65" y="11"/>
                      <a:pt x="55"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779" name="CustomShape 29"/>
              <p:cNvSpPr/>
              <p:nvPr/>
            </p:nvSpPr>
            <p:spPr>
              <a:xfrm rot="5400000">
                <a:off x="140760" y="715680"/>
                <a:ext cx="31320" cy="31320"/>
              </a:xfrm>
              <a:custGeom>
                <a:avLst/>
                <a:gdLst/>
                <a:ahLst/>
                <a:cxnLst/>
                <a:rect l="l" t="t" r="r" b="b"/>
                <a:pathLst>
                  <a:path w="66" h="66">
                    <a:moveTo>
                      <a:pt x="32" y="0"/>
                    </a:moveTo>
                    <a:lnTo>
                      <a:pt x="32" y="0"/>
                    </a:lnTo>
                    <a:cubicBezTo>
                      <a:pt x="10" y="0"/>
                      <a:pt x="0" y="11"/>
                      <a:pt x="0" y="33"/>
                    </a:cubicBezTo>
                    <a:lnTo>
                      <a:pt x="0" y="33"/>
                    </a:lnTo>
                    <a:cubicBezTo>
                      <a:pt x="0" y="54"/>
                      <a:pt x="10" y="65"/>
                      <a:pt x="32" y="65"/>
                    </a:cubicBezTo>
                    <a:lnTo>
                      <a:pt x="32" y="65"/>
                    </a:lnTo>
                    <a:cubicBezTo>
                      <a:pt x="53" y="65"/>
                      <a:pt x="65" y="54"/>
                      <a:pt x="65" y="33"/>
                    </a:cubicBezTo>
                    <a:lnTo>
                      <a:pt x="65" y="33"/>
                    </a:lnTo>
                    <a:cubicBezTo>
                      <a:pt x="65" y="11"/>
                      <a:pt x="53" y="0"/>
                      <a:pt x="32"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780" name="CustomShape 30"/>
              <p:cNvSpPr/>
              <p:nvPr/>
            </p:nvSpPr>
            <p:spPr>
              <a:xfrm rot="5400000">
                <a:off x="140760" y="330480"/>
                <a:ext cx="31320" cy="31320"/>
              </a:xfrm>
              <a:custGeom>
                <a:avLst/>
                <a:gdLst/>
                <a:ahLst/>
                <a:cxnLst/>
                <a:rect l="l" t="t" r="r" b="b"/>
                <a:pathLst>
                  <a:path w="67" h="66">
                    <a:moveTo>
                      <a:pt x="33" y="0"/>
                    </a:moveTo>
                    <a:lnTo>
                      <a:pt x="33" y="0"/>
                    </a:lnTo>
                    <a:cubicBezTo>
                      <a:pt x="12" y="0"/>
                      <a:pt x="0" y="11"/>
                      <a:pt x="0" y="33"/>
                    </a:cubicBezTo>
                    <a:lnTo>
                      <a:pt x="0" y="33"/>
                    </a:lnTo>
                    <a:cubicBezTo>
                      <a:pt x="0" y="54"/>
                      <a:pt x="12" y="65"/>
                      <a:pt x="33" y="65"/>
                    </a:cubicBezTo>
                    <a:lnTo>
                      <a:pt x="33" y="65"/>
                    </a:lnTo>
                    <a:cubicBezTo>
                      <a:pt x="56" y="65"/>
                      <a:pt x="66" y="54"/>
                      <a:pt x="66" y="33"/>
                    </a:cubicBezTo>
                    <a:lnTo>
                      <a:pt x="66" y="33"/>
                    </a:lnTo>
                    <a:cubicBezTo>
                      <a:pt x="66" y="11"/>
                      <a:pt x="56"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781" name="CustomShape 31"/>
              <p:cNvSpPr/>
              <p:nvPr/>
            </p:nvSpPr>
            <p:spPr>
              <a:xfrm rot="5400000">
                <a:off x="140760" y="-52560"/>
                <a:ext cx="31320" cy="31320"/>
              </a:xfrm>
              <a:custGeom>
                <a:avLst/>
                <a:gdLst/>
                <a:ahLst/>
                <a:cxnLst/>
                <a:rect l="l" t="t" r="r" b="b"/>
                <a:pathLst>
                  <a:path w="67" h="66">
                    <a:moveTo>
                      <a:pt x="33" y="0"/>
                    </a:moveTo>
                    <a:lnTo>
                      <a:pt x="33" y="0"/>
                    </a:lnTo>
                    <a:cubicBezTo>
                      <a:pt x="11" y="0"/>
                      <a:pt x="0" y="11"/>
                      <a:pt x="0" y="33"/>
                    </a:cubicBezTo>
                    <a:lnTo>
                      <a:pt x="0" y="33"/>
                    </a:lnTo>
                    <a:cubicBezTo>
                      <a:pt x="0" y="54"/>
                      <a:pt x="11" y="65"/>
                      <a:pt x="33" y="65"/>
                    </a:cubicBezTo>
                    <a:lnTo>
                      <a:pt x="33" y="65"/>
                    </a:lnTo>
                    <a:cubicBezTo>
                      <a:pt x="55" y="65"/>
                      <a:pt x="66" y="54"/>
                      <a:pt x="66" y="33"/>
                    </a:cubicBezTo>
                    <a:lnTo>
                      <a:pt x="66" y="33"/>
                    </a:lnTo>
                    <a:cubicBezTo>
                      <a:pt x="66" y="11"/>
                      <a:pt x="55"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782" name="CustomShape 32"/>
              <p:cNvSpPr/>
              <p:nvPr/>
            </p:nvSpPr>
            <p:spPr>
              <a:xfrm rot="5400000">
                <a:off x="140760" y="-435960"/>
                <a:ext cx="31320" cy="31320"/>
              </a:xfrm>
              <a:custGeom>
                <a:avLst/>
                <a:gdLst/>
                <a:ahLst/>
                <a:cxnLst/>
                <a:rect l="l" t="t" r="r" b="b"/>
                <a:pathLst>
                  <a:path w="66" h="66">
                    <a:moveTo>
                      <a:pt x="32" y="0"/>
                    </a:moveTo>
                    <a:lnTo>
                      <a:pt x="32" y="0"/>
                    </a:lnTo>
                    <a:cubicBezTo>
                      <a:pt x="10" y="0"/>
                      <a:pt x="0" y="11"/>
                      <a:pt x="0" y="33"/>
                    </a:cubicBezTo>
                    <a:lnTo>
                      <a:pt x="0" y="33"/>
                    </a:lnTo>
                    <a:cubicBezTo>
                      <a:pt x="0" y="54"/>
                      <a:pt x="10" y="65"/>
                      <a:pt x="32" y="65"/>
                    </a:cubicBezTo>
                    <a:lnTo>
                      <a:pt x="32" y="65"/>
                    </a:lnTo>
                    <a:cubicBezTo>
                      <a:pt x="54" y="65"/>
                      <a:pt x="65" y="54"/>
                      <a:pt x="65" y="33"/>
                    </a:cubicBezTo>
                    <a:lnTo>
                      <a:pt x="65" y="33"/>
                    </a:lnTo>
                    <a:cubicBezTo>
                      <a:pt x="65" y="11"/>
                      <a:pt x="54" y="0"/>
                      <a:pt x="32" y="0"/>
                    </a:cubicBezTo>
                  </a:path>
                </a:pathLst>
              </a:custGeom>
              <a:solidFill>
                <a:srgbClr val="C02C2F"/>
              </a:solidFill>
              <a:ln>
                <a:noFill/>
              </a:ln>
            </p:spPr>
            <p:style>
              <a:lnRef idx="0">
                <a:scrgbClr r="0" g="0" b="0"/>
              </a:lnRef>
              <a:fillRef idx="0">
                <a:scrgbClr r="0" g="0" b="0"/>
              </a:fillRef>
              <a:effectRef idx="0">
                <a:scrgbClr r="0" g="0" b="0"/>
              </a:effectRef>
              <a:fontRef idx="minor"/>
            </p:style>
          </p:sp>
        </p:grpSp>
        <p:grpSp>
          <p:nvGrpSpPr>
            <p:cNvPr id="1783" name="Group 33"/>
            <p:cNvGrpSpPr/>
            <p:nvPr/>
          </p:nvGrpSpPr>
          <p:grpSpPr>
            <a:xfrm>
              <a:off x="-3960" y="1690920"/>
              <a:ext cx="1498680" cy="2304360"/>
              <a:chOff x="-3960" y="1690920"/>
              <a:chExt cx="1498680" cy="2304360"/>
            </a:xfrm>
          </p:grpSpPr>
          <p:sp>
            <p:nvSpPr>
              <p:cNvPr id="1784" name="CustomShape 34"/>
              <p:cNvSpPr/>
              <p:nvPr/>
            </p:nvSpPr>
            <p:spPr>
              <a:xfrm rot="5400000">
                <a:off x="252720" y="3873600"/>
                <a:ext cx="93600" cy="149760"/>
              </a:xfrm>
              <a:custGeom>
                <a:avLst/>
                <a:gdLst/>
                <a:ahLst/>
                <a:cxnLst/>
                <a:rect l="l" t="t" r="r" b="b"/>
                <a:pathLst>
                  <a:path w="192" h="307">
                    <a:moveTo>
                      <a:pt x="60" y="153"/>
                    </a:moveTo>
                    <a:lnTo>
                      <a:pt x="60" y="153"/>
                    </a:lnTo>
                    <a:cubicBezTo>
                      <a:pt x="38" y="178"/>
                      <a:pt x="22" y="211"/>
                      <a:pt x="11" y="248"/>
                    </a:cubicBezTo>
                    <a:lnTo>
                      <a:pt x="11" y="248"/>
                    </a:lnTo>
                    <a:cubicBezTo>
                      <a:pt x="0" y="286"/>
                      <a:pt x="16" y="306"/>
                      <a:pt x="60" y="306"/>
                    </a:cubicBezTo>
                    <a:lnTo>
                      <a:pt x="191" y="306"/>
                    </a:lnTo>
                    <a:lnTo>
                      <a:pt x="191" y="0"/>
                    </a:lnTo>
                    <a:lnTo>
                      <a:pt x="126" y="76"/>
                    </a:lnTo>
                    <a:lnTo>
                      <a:pt x="60" y="153"/>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785" name="CustomShape 35"/>
              <p:cNvSpPr/>
              <p:nvPr/>
            </p:nvSpPr>
            <p:spPr>
              <a:xfrm rot="5400000">
                <a:off x="111960" y="1802880"/>
                <a:ext cx="668520" cy="444600"/>
              </a:xfrm>
              <a:custGeom>
                <a:avLst/>
                <a:gdLst/>
                <a:ahLst/>
                <a:cxnLst/>
                <a:rect l="l" t="t" r="r" b="b"/>
                <a:pathLst>
                  <a:path w="1372" h="912">
                    <a:moveTo>
                      <a:pt x="0" y="605"/>
                    </a:moveTo>
                    <a:lnTo>
                      <a:pt x="66" y="528"/>
                    </a:lnTo>
                    <a:lnTo>
                      <a:pt x="262" y="299"/>
                    </a:lnTo>
                    <a:lnTo>
                      <a:pt x="328" y="222"/>
                    </a:lnTo>
                    <a:lnTo>
                      <a:pt x="393" y="146"/>
                    </a:lnTo>
                    <a:lnTo>
                      <a:pt x="459" y="70"/>
                    </a:lnTo>
                    <a:lnTo>
                      <a:pt x="459" y="70"/>
                    </a:lnTo>
                    <a:cubicBezTo>
                      <a:pt x="481" y="44"/>
                      <a:pt x="508" y="25"/>
                      <a:pt x="541" y="12"/>
                    </a:cubicBezTo>
                    <a:lnTo>
                      <a:pt x="541" y="12"/>
                    </a:lnTo>
                    <a:cubicBezTo>
                      <a:pt x="573" y="0"/>
                      <a:pt x="606" y="0"/>
                      <a:pt x="639" y="12"/>
                    </a:cubicBezTo>
                    <a:lnTo>
                      <a:pt x="639" y="12"/>
                    </a:lnTo>
                    <a:cubicBezTo>
                      <a:pt x="672" y="25"/>
                      <a:pt x="699" y="44"/>
                      <a:pt x="721" y="70"/>
                    </a:cubicBezTo>
                    <a:lnTo>
                      <a:pt x="787" y="146"/>
                    </a:lnTo>
                    <a:lnTo>
                      <a:pt x="853" y="222"/>
                    </a:lnTo>
                    <a:lnTo>
                      <a:pt x="918" y="299"/>
                    </a:lnTo>
                    <a:lnTo>
                      <a:pt x="1115" y="528"/>
                    </a:lnTo>
                    <a:lnTo>
                      <a:pt x="1180" y="605"/>
                    </a:lnTo>
                    <a:lnTo>
                      <a:pt x="1245" y="681"/>
                    </a:lnTo>
                    <a:lnTo>
                      <a:pt x="1311" y="758"/>
                    </a:lnTo>
                    <a:lnTo>
                      <a:pt x="1311" y="758"/>
                    </a:lnTo>
                    <a:cubicBezTo>
                      <a:pt x="1333" y="783"/>
                      <a:pt x="1349" y="816"/>
                      <a:pt x="1360" y="853"/>
                    </a:cubicBezTo>
                    <a:lnTo>
                      <a:pt x="1360" y="853"/>
                    </a:lnTo>
                    <a:cubicBezTo>
                      <a:pt x="1371" y="891"/>
                      <a:pt x="1355" y="911"/>
                      <a:pt x="1311" y="911"/>
                    </a:cubicBezTo>
                    <a:lnTo>
                      <a:pt x="0" y="911"/>
                    </a:lnTo>
                    <a:lnTo>
                      <a:pt x="0" y="605"/>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786" name="CustomShape 36"/>
              <p:cNvSpPr/>
              <p:nvPr/>
            </p:nvSpPr>
            <p:spPr>
              <a:xfrm rot="5400000">
                <a:off x="234360" y="1868400"/>
                <a:ext cx="352080" cy="220680"/>
              </a:xfrm>
              <a:custGeom>
                <a:avLst/>
                <a:gdLst/>
                <a:ahLst/>
                <a:cxnLst/>
                <a:rect l="l" t="t" r="r" b="b"/>
                <a:pathLst>
                  <a:path w="723" h="454">
                    <a:moveTo>
                      <a:pt x="0" y="376"/>
                    </a:moveTo>
                    <a:lnTo>
                      <a:pt x="0" y="376"/>
                    </a:lnTo>
                    <a:cubicBezTo>
                      <a:pt x="0" y="402"/>
                      <a:pt x="16" y="421"/>
                      <a:pt x="50" y="434"/>
                    </a:cubicBezTo>
                    <a:lnTo>
                      <a:pt x="50" y="434"/>
                    </a:lnTo>
                    <a:cubicBezTo>
                      <a:pt x="82" y="447"/>
                      <a:pt x="121" y="453"/>
                      <a:pt x="164" y="453"/>
                    </a:cubicBezTo>
                    <a:lnTo>
                      <a:pt x="558" y="453"/>
                    </a:lnTo>
                    <a:lnTo>
                      <a:pt x="558" y="453"/>
                    </a:lnTo>
                    <a:cubicBezTo>
                      <a:pt x="601" y="453"/>
                      <a:pt x="639" y="447"/>
                      <a:pt x="672" y="434"/>
                    </a:cubicBezTo>
                    <a:lnTo>
                      <a:pt x="672" y="434"/>
                    </a:lnTo>
                    <a:cubicBezTo>
                      <a:pt x="706" y="421"/>
                      <a:pt x="722" y="402"/>
                      <a:pt x="722" y="376"/>
                    </a:cubicBezTo>
                    <a:lnTo>
                      <a:pt x="722" y="376"/>
                    </a:lnTo>
                    <a:cubicBezTo>
                      <a:pt x="722" y="351"/>
                      <a:pt x="710" y="326"/>
                      <a:pt x="689" y="300"/>
                    </a:cubicBezTo>
                    <a:lnTo>
                      <a:pt x="624" y="223"/>
                    </a:lnTo>
                    <a:lnTo>
                      <a:pt x="558" y="148"/>
                    </a:lnTo>
                    <a:lnTo>
                      <a:pt x="492" y="70"/>
                    </a:lnTo>
                    <a:lnTo>
                      <a:pt x="492" y="70"/>
                    </a:lnTo>
                    <a:cubicBezTo>
                      <a:pt x="470" y="45"/>
                      <a:pt x="443" y="25"/>
                      <a:pt x="410" y="13"/>
                    </a:cubicBezTo>
                    <a:lnTo>
                      <a:pt x="410" y="13"/>
                    </a:lnTo>
                    <a:cubicBezTo>
                      <a:pt x="377" y="0"/>
                      <a:pt x="344" y="0"/>
                      <a:pt x="312" y="13"/>
                    </a:cubicBezTo>
                    <a:lnTo>
                      <a:pt x="312" y="13"/>
                    </a:lnTo>
                    <a:cubicBezTo>
                      <a:pt x="279" y="25"/>
                      <a:pt x="252" y="45"/>
                      <a:pt x="230" y="70"/>
                    </a:cubicBezTo>
                    <a:lnTo>
                      <a:pt x="164" y="148"/>
                    </a:lnTo>
                    <a:lnTo>
                      <a:pt x="99" y="223"/>
                    </a:lnTo>
                    <a:lnTo>
                      <a:pt x="33" y="300"/>
                    </a:lnTo>
                    <a:lnTo>
                      <a:pt x="33" y="300"/>
                    </a:lnTo>
                    <a:cubicBezTo>
                      <a:pt x="11" y="326"/>
                      <a:pt x="0" y="351"/>
                      <a:pt x="0" y="376"/>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1787" name="CustomShape 37"/>
              <p:cNvSpPr/>
              <p:nvPr/>
            </p:nvSpPr>
            <p:spPr>
              <a:xfrm rot="5400000">
                <a:off x="-43200" y="2454840"/>
                <a:ext cx="1807200" cy="1269000"/>
              </a:xfrm>
              <a:custGeom>
                <a:avLst/>
                <a:gdLst/>
                <a:ahLst/>
                <a:cxnLst/>
                <a:rect l="l" t="t" r="r" b="b"/>
                <a:pathLst>
                  <a:path w="3705" h="2602">
                    <a:moveTo>
                      <a:pt x="3475" y="1300"/>
                    </a:moveTo>
                    <a:lnTo>
                      <a:pt x="3475" y="1300"/>
                    </a:lnTo>
                    <a:cubicBezTo>
                      <a:pt x="3475" y="1275"/>
                      <a:pt x="3464" y="1250"/>
                      <a:pt x="3442" y="1224"/>
                    </a:cubicBezTo>
                    <a:lnTo>
                      <a:pt x="3311" y="1071"/>
                    </a:lnTo>
                    <a:lnTo>
                      <a:pt x="3245" y="995"/>
                    </a:lnTo>
                    <a:lnTo>
                      <a:pt x="3245" y="995"/>
                    </a:lnTo>
                    <a:cubicBezTo>
                      <a:pt x="3223" y="969"/>
                      <a:pt x="3201" y="956"/>
                      <a:pt x="3180" y="956"/>
                    </a:cubicBezTo>
                    <a:lnTo>
                      <a:pt x="3180" y="956"/>
                    </a:lnTo>
                    <a:cubicBezTo>
                      <a:pt x="3158" y="956"/>
                      <a:pt x="3141" y="975"/>
                      <a:pt x="3130" y="1014"/>
                    </a:cubicBezTo>
                    <a:lnTo>
                      <a:pt x="3130" y="1014"/>
                    </a:lnTo>
                    <a:cubicBezTo>
                      <a:pt x="3120" y="1052"/>
                      <a:pt x="3092" y="1071"/>
                      <a:pt x="3049" y="1071"/>
                    </a:cubicBezTo>
                    <a:lnTo>
                      <a:pt x="3049" y="1071"/>
                    </a:lnTo>
                    <a:cubicBezTo>
                      <a:pt x="3005" y="1071"/>
                      <a:pt x="2977" y="1052"/>
                      <a:pt x="2966" y="1014"/>
                    </a:cubicBezTo>
                    <a:lnTo>
                      <a:pt x="2966" y="1014"/>
                    </a:lnTo>
                    <a:cubicBezTo>
                      <a:pt x="2956" y="975"/>
                      <a:pt x="2939" y="943"/>
                      <a:pt x="2917" y="918"/>
                    </a:cubicBezTo>
                    <a:lnTo>
                      <a:pt x="2852" y="842"/>
                    </a:lnTo>
                    <a:lnTo>
                      <a:pt x="2787" y="765"/>
                    </a:lnTo>
                    <a:lnTo>
                      <a:pt x="2720" y="689"/>
                    </a:lnTo>
                    <a:lnTo>
                      <a:pt x="2720" y="689"/>
                    </a:lnTo>
                    <a:cubicBezTo>
                      <a:pt x="2698" y="663"/>
                      <a:pt x="2677" y="651"/>
                      <a:pt x="2655" y="651"/>
                    </a:cubicBezTo>
                    <a:lnTo>
                      <a:pt x="2655" y="651"/>
                    </a:lnTo>
                    <a:cubicBezTo>
                      <a:pt x="2633" y="651"/>
                      <a:pt x="2617" y="669"/>
                      <a:pt x="2606" y="708"/>
                    </a:cubicBezTo>
                    <a:lnTo>
                      <a:pt x="2606" y="708"/>
                    </a:lnTo>
                    <a:cubicBezTo>
                      <a:pt x="2601" y="726"/>
                      <a:pt x="2592" y="740"/>
                      <a:pt x="2579" y="749"/>
                    </a:cubicBezTo>
                    <a:lnTo>
                      <a:pt x="2577" y="750"/>
                    </a:lnTo>
                    <a:lnTo>
                      <a:pt x="2579" y="750"/>
                    </a:lnTo>
                    <a:lnTo>
                      <a:pt x="2579" y="750"/>
                    </a:lnTo>
                    <a:cubicBezTo>
                      <a:pt x="2578" y="750"/>
                      <a:pt x="2578" y="750"/>
                      <a:pt x="2577" y="751"/>
                    </a:cubicBezTo>
                    <a:lnTo>
                      <a:pt x="2582" y="765"/>
                    </a:lnTo>
                    <a:lnTo>
                      <a:pt x="2600" y="816"/>
                    </a:lnTo>
                    <a:lnTo>
                      <a:pt x="2600" y="816"/>
                    </a:lnTo>
                    <a:cubicBezTo>
                      <a:pt x="2615" y="859"/>
                      <a:pt x="2639" y="887"/>
                      <a:pt x="2671" y="900"/>
                    </a:cubicBezTo>
                    <a:lnTo>
                      <a:pt x="2770" y="937"/>
                    </a:lnTo>
                    <a:lnTo>
                      <a:pt x="2770" y="937"/>
                    </a:lnTo>
                    <a:cubicBezTo>
                      <a:pt x="2803" y="950"/>
                      <a:pt x="2830" y="969"/>
                      <a:pt x="2852" y="995"/>
                    </a:cubicBezTo>
                    <a:lnTo>
                      <a:pt x="2852" y="995"/>
                    </a:lnTo>
                    <a:cubicBezTo>
                      <a:pt x="2874" y="1020"/>
                      <a:pt x="2903" y="1037"/>
                      <a:pt x="2940" y="1045"/>
                    </a:cubicBezTo>
                    <a:lnTo>
                      <a:pt x="2995" y="1057"/>
                    </a:lnTo>
                    <a:lnTo>
                      <a:pt x="2995" y="1057"/>
                    </a:lnTo>
                    <a:cubicBezTo>
                      <a:pt x="3009" y="1067"/>
                      <a:pt x="3026" y="1071"/>
                      <a:pt x="3049" y="1071"/>
                    </a:cubicBezTo>
                    <a:lnTo>
                      <a:pt x="3049" y="1071"/>
                    </a:lnTo>
                    <a:cubicBezTo>
                      <a:pt x="3070" y="1071"/>
                      <a:pt x="3088" y="1067"/>
                      <a:pt x="3101" y="1057"/>
                    </a:cubicBezTo>
                    <a:lnTo>
                      <a:pt x="3107" y="1071"/>
                    </a:lnTo>
                    <a:lnTo>
                      <a:pt x="3124" y="1121"/>
                    </a:lnTo>
                    <a:lnTo>
                      <a:pt x="3124" y="1121"/>
                    </a:lnTo>
                    <a:cubicBezTo>
                      <a:pt x="3139" y="1164"/>
                      <a:pt x="3163" y="1192"/>
                      <a:pt x="3197" y="1204"/>
                    </a:cubicBezTo>
                    <a:lnTo>
                      <a:pt x="3294" y="1243"/>
                    </a:lnTo>
                    <a:lnTo>
                      <a:pt x="3294" y="1243"/>
                    </a:lnTo>
                    <a:cubicBezTo>
                      <a:pt x="3327" y="1255"/>
                      <a:pt x="3343" y="1275"/>
                      <a:pt x="3343" y="1300"/>
                    </a:cubicBezTo>
                    <a:lnTo>
                      <a:pt x="3343" y="1300"/>
                    </a:lnTo>
                    <a:cubicBezTo>
                      <a:pt x="3343" y="1326"/>
                      <a:pt x="3327" y="1345"/>
                      <a:pt x="3294" y="1358"/>
                    </a:cubicBezTo>
                    <a:lnTo>
                      <a:pt x="3197" y="1396"/>
                    </a:lnTo>
                    <a:lnTo>
                      <a:pt x="3197" y="1396"/>
                    </a:lnTo>
                    <a:cubicBezTo>
                      <a:pt x="3163" y="1409"/>
                      <a:pt x="3139" y="1437"/>
                      <a:pt x="3124" y="1480"/>
                    </a:cubicBezTo>
                    <a:lnTo>
                      <a:pt x="3107" y="1530"/>
                    </a:lnTo>
                    <a:lnTo>
                      <a:pt x="3101" y="1544"/>
                    </a:lnTo>
                    <a:lnTo>
                      <a:pt x="3101" y="1544"/>
                    </a:lnTo>
                    <a:cubicBezTo>
                      <a:pt x="3102" y="1545"/>
                      <a:pt x="3104" y="1546"/>
                      <a:pt x="3105" y="1547"/>
                    </a:cubicBezTo>
                    <a:lnTo>
                      <a:pt x="3101" y="1545"/>
                    </a:lnTo>
                    <a:lnTo>
                      <a:pt x="3106" y="1548"/>
                    </a:lnTo>
                    <a:lnTo>
                      <a:pt x="3106" y="1548"/>
                    </a:lnTo>
                    <a:cubicBezTo>
                      <a:pt x="3117" y="1557"/>
                      <a:pt x="3126" y="1570"/>
                      <a:pt x="3130" y="1587"/>
                    </a:cubicBezTo>
                    <a:lnTo>
                      <a:pt x="3130" y="1587"/>
                    </a:lnTo>
                    <a:cubicBezTo>
                      <a:pt x="3141" y="1625"/>
                      <a:pt x="3158" y="1645"/>
                      <a:pt x="3180" y="1645"/>
                    </a:cubicBezTo>
                    <a:lnTo>
                      <a:pt x="3180" y="1645"/>
                    </a:lnTo>
                    <a:cubicBezTo>
                      <a:pt x="3201" y="1645"/>
                      <a:pt x="3223" y="1632"/>
                      <a:pt x="3245" y="1607"/>
                    </a:cubicBezTo>
                    <a:lnTo>
                      <a:pt x="3376" y="1454"/>
                    </a:lnTo>
                    <a:lnTo>
                      <a:pt x="3442" y="1377"/>
                    </a:lnTo>
                    <a:lnTo>
                      <a:pt x="3442" y="1377"/>
                    </a:lnTo>
                    <a:cubicBezTo>
                      <a:pt x="3464" y="1351"/>
                      <a:pt x="3475" y="1326"/>
                      <a:pt x="3475" y="1300"/>
                    </a:cubicBezTo>
                    <a:close/>
                    <a:moveTo>
                      <a:pt x="2819" y="1300"/>
                    </a:moveTo>
                    <a:lnTo>
                      <a:pt x="2819" y="1300"/>
                    </a:lnTo>
                    <a:cubicBezTo>
                      <a:pt x="2819" y="1275"/>
                      <a:pt x="2803" y="1255"/>
                      <a:pt x="2770" y="1243"/>
                    </a:cubicBezTo>
                    <a:lnTo>
                      <a:pt x="2671" y="1204"/>
                    </a:lnTo>
                    <a:lnTo>
                      <a:pt x="2671" y="1204"/>
                    </a:lnTo>
                    <a:cubicBezTo>
                      <a:pt x="2639" y="1192"/>
                      <a:pt x="2612" y="1173"/>
                      <a:pt x="2589" y="1147"/>
                    </a:cubicBezTo>
                    <a:lnTo>
                      <a:pt x="2589" y="1147"/>
                    </a:lnTo>
                    <a:cubicBezTo>
                      <a:pt x="2568" y="1122"/>
                      <a:pt x="2541" y="1103"/>
                      <a:pt x="2507" y="1091"/>
                    </a:cubicBezTo>
                    <a:lnTo>
                      <a:pt x="2410" y="1052"/>
                    </a:lnTo>
                    <a:lnTo>
                      <a:pt x="2410" y="1052"/>
                    </a:lnTo>
                    <a:cubicBezTo>
                      <a:pt x="2377" y="1039"/>
                      <a:pt x="2349" y="1020"/>
                      <a:pt x="2327" y="995"/>
                    </a:cubicBezTo>
                    <a:lnTo>
                      <a:pt x="2327" y="995"/>
                    </a:lnTo>
                    <a:cubicBezTo>
                      <a:pt x="2306" y="969"/>
                      <a:pt x="2278" y="950"/>
                      <a:pt x="2246" y="937"/>
                    </a:cubicBezTo>
                    <a:lnTo>
                      <a:pt x="2147" y="900"/>
                    </a:lnTo>
                    <a:lnTo>
                      <a:pt x="2147" y="900"/>
                    </a:lnTo>
                    <a:cubicBezTo>
                      <a:pt x="2114" y="887"/>
                      <a:pt x="2087" y="867"/>
                      <a:pt x="2065" y="842"/>
                    </a:cubicBezTo>
                    <a:lnTo>
                      <a:pt x="2065" y="842"/>
                    </a:lnTo>
                    <a:cubicBezTo>
                      <a:pt x="2043" y="816"/>
                      <a:pt x="2015" y="797"/>
                      <a:pt x="1983" y="785"/>
                    </a:cubicBezTo>
                    <a:lnTo>
                      <a:pt x="1983" y="785"/>
                    </a:lnTo>
                    <a:cubicBezTo>
                      <a:pt x="1950" y="772"/>
                      <a:pt x="1918" y="772"/>
                      <a:pt x="1885" y="785"/>
                    </a:cubicBezTo>
                    <a:lnTo>
                      <a:pt x="1885" y="785"/>
                    </a:lnTo>
                    <a:cubicBezTo>
                      <a:pt x="1852" y="797"/>
                      <a:pt x="1825" y="816"/>
                      <a:pt x="1803" y="842"/>
                    </a:cubicBezTo>
                    <a:lnTo>
                      <a:pt x="1803" y="842"/>
                    </a:lnTo>
                    <a:cubicBezTo>
                      <a:pt x="1781" y="867"/>
                      <a:pt x="1754" y="887"/>
                      <a:pt x="1721" y="900"/>
                    </a:cubicBezTo>
                    <a:lnTo>
                      <a:pt x="1622" y="937"/>
                    </a:lnTo>
                    <a:lnTo>
                      <a:pt x="1622" y="937"/>
                    </a:lnTo>
                    <a:cubicBezTo>
                      <a:pt x="1590" y="950"/>
                      <a:pt x="1563" y="969"/>
                      <a:pt x="1541" y="995"/>
                    </a:cubicBezTo>
                    <a:lnTo>
                      <a:pt x="1541" y="995"/>
                    </a:lnTo>
                    <a:cubicBezTo>
                      <a:pt x="1519" y="1020"/>
                      <a:pt x="1491" y="1039"/>
                      <a:pt x="1459" y="1052"/>
                    </a:cubicBezTo>
                    <a:lnTo>
                      <a:pt x="1360" y="1091"/>
                    </a:lnTo>
                    <a:lnTo>
                      <a:pt x="1360" y="1091"/>
                    </a:lnTo>
                    <a:cubicBezTo>
                      <a:pt x="1328" y="1103"/>
                      <a:pt x="1301" y="1122"/>
                      <a:pt x="1278" y="1147"/>
                    </a:cubicBezTo>
                    <a:lnTo>
                      <a:pt x="1278" y="1147"/>
                    </a:lnTo>
                    <a:cubicBezTo>
                      <a:pt x="1257" y="1173"/>
                      <a:pt x="1230" y="1192"/>
                      <a:pt x="1196" y="1204"/>
                    </a:cubicBezTo>
                    <a:lnTo>
                      <a:pt x="1098" y="1243"/>
                    </a:lnTo>
                    <a:lnTo>
                      <a:pt x="1098" y="1243"/>
                    </a:lnTo>
                    <a:cubicBezTo>
                      <a:pt x="1066" y="1255"/>
                      <a:pt x="1049" y="1275"/>
                      <a:pt x="1049" y="1300"/>
                    </a:cubicBezTo>
                    <a:lnTo>
                      <a:pt x="1049" y="1300"/>
                    </a:lnTo>
                    <a:cubicBezTo>
                      <a:pt x="1049" y="1326"/>
                      <a:pt x="1066" y="1345"/>
                      <a:pt x="1098" y="1358"/>
                    </a:cubicBezTo>
                    <a:lnTo>
                      <a:pt x="1196" y="1396"/>
                    </a:lnTo>
                    <a:lnTo>
                      <a:pt x="1196" y="1396"/>
                    </a:lnTo>
                    <a:cubicBezTo>
                      <a:pt x="1230" y="1409"/>
                      <a:pt x="1257" y="1428"/>
                      <a:pt x="1278" y="1454"/>
                    </a:cubicBezTo>
                    <a:lnTo>
                      <a:pt x="1278" y="1454"/>
                    </a:lnTo>
                    <a:cubicBezTo>
                      <a:pt x="1301" y="1479"/>
                      <a:pt x="1328" y="1498"/>
                      <a:pt x="1360" y="1511"/>
                    </a:cubicBezTo>
                    <a:lnTo>
                      <a:pt x="1459" y="1549"/>
                    </a:lnTo>
                    <a:lnTo>
                      <a:pt x="1459" y="1549"/>
                    </a:lnTo>
                    <a:cubicBezTo>
                      <a:pt x="1491" y="1562"/>
                      <a:pt x="1519" y="1582"/>
                      <a:pt x="1541" y="1607"/>
                    </a:cubicBezTo>
                    <a:lnTo>
                      <a:pt x="1541" y="1607"/>
                    </a:lnTo>
                    <a:cubicBezTo>
                      <a:pt x="1563" y="1632"/>
                      <a:pt x="1590" y="1651"/>
                      <a:pt x="1622" y="1664"/>
                    </a:cubicBezTo>
                    <a:lnTo>
                      <a:pt x="1721" y="1702"/>
                    </a:lnTo>
                    <a:lnTo>
                      <a:pt x="1721" y="1702"/>
                    </a:lnTo>
                    <a:cubicBezTo>
                      <a:pt x="1754" y="1715"/>
                      <a:pt x="1781" y="1734"/>
                      <a:pt x="1803" y="1760"/>
                    </a:cubicBezTo>
                    <a:lnTo>
                      <a:pt x="1803" y="1760"/>
                    </a:lnTo>
                    <a:cubicBezTo>
                      <a:pt x="1825" y="1785"/>
                      <a:pt x="1852" y="1804"/>
                      <a:pt x="1885" y="1817"/>
                    </a:cubicBezTo>
                    <a:lnTo>
                      <a:pt x="1885" y="1817"/>
                    </a:lnTo>
                    <a:cubicBezTo>
                      <a:pt x="1918" y="1829"/>
                      <a:pt x="1950" y="1829"/>
                      <a:pt x="1983" y="1817"/>
                    </a:cubicBezTo>
                    <a:lnTo>
                      <a:pt x="1983" y="1817"/>
                    </a:lnTo>
                    <a:cubicBezTo>
                      <a:pt x="2015" y="1804"/>
                      <a:pt x="2043" y="1785"/>
                      <a:pt x="2065" y="1760"/>
                    </a:cubicBezTo>
                    <a:lnTo>
                      <a:pt x="2065" y="1760"/>
                    </a:lnTo>
                    <a:cubicBezTo>
                      <a:pt x="2087" y="1734"/>
                      <a:pt x="2114" y="1715"/>
                      <a:pt x="2147" y="1702"/>
                    </a:cubicBezTo>
                    <a:lnTo>
                      <a:pt x="2246" y="1664"/>
                    </a:lnTo>
                    <a:lnTo>
                      <a:pt x="2246" y="1664"/>
                    </a:lnTo>
                    <a:cubicBezTo>
                      <a:pt x="2278" y="1651"/>
                      <a:pt x="2306" y="1632"/>
                      <a:pt x="2327" y="1607"/>
                    </a:cubicBezTo>
                    <a:lnTo>
                      <a:pt x="2327" y="1607"/>
                    </a:lnTo>
                    <a:cubicBezTo>
                      <a:pt x="2349" y="1582"/>
                      <a:pt x="2377" y="1562"/>
                      <a:pt x="2410" y="1549"/>
                    </a:cubicBezTo>
                    <a:lnTo>
                      <a:pt x="2507" y="1511"/>
                    </a:lnTo>
                    <a:lnTo>
                      <a:pt x="2507" y="1511"/>
                    </a:lnTo>
                    <a:cubicBezTo>
                      <a:pt x="2541" y="1498"/>
                      <a:pt x="2568" y="1479"/>
                      <a:pt x="2589" y="1454"/>
                    </a:cubicBezTo>
                    <a:lnTo>
                      <a:pt x="2589" y="1454"/>
                    </a:lnTo>
                    <a:cubicBezTo>
                      <a:pt x="2612" y="1428"/>
                      <a:pt x="2639" y="1409"/>
                      <a:pt x="2671" y="1396"/>
                    </a:cubicBezTo>
                    <a:lnTo>
                      <a:pt x="2770" y="1358"/>
                    </a:lnTo>
                    <a:lnTo>
                      <a:pt x="2770" y="1358"/>
                    </a:lnTo>
                    <a:cubicBezTo>
                      <a:pt x="2803" y="1345"/>
                      <a:pt x="2819" y="1326"/>
                      <a:pt x="2819" y="1300"/>
                    </a:cubicBezTo>
                    <a:close/>
                    <a:moveTo>
                      <a:pt x="2047" y="2153"/>
                    </a:moveTo>
                    <a:lnTo>
                      <a:pt x="2047" y="2153"/>
                    </a:lnTo>
                    <a:cubicBezTo>
                      <a:pt x="2034" y="2146"/>
                      <a:pt x="2018" y="2143"/>
                      <a:pt x="2000" y="2143"/>
                    </a:cubicBezTo>
                    <a:lnTo>
                      <a:pt x="2000" y="2143"/>
                    </a:lnTo>
                    <a:cubicBezTo>
                      <a:pt x="2018" y="2143"/>
                      <a:pt x="2034" y="2146"/>
                      <a:pt x="2047" y="2153"/>
                    </a:cubicBezTo>
                    <a:close/>
                    <a:moveTo>
                      <a:pt x="1869" y="2143"/>
                    </a:moveTo>
                    <a:lnTo>
                      <a:pt x="1869" y="2143"/>
                    </a:lnTo>
                    <a:cubicBezTo>
                      <a:pt x="1852" y="2143"/>
                      <a:pt x="1837" y="2145"/>
                      <a:pt x="1825" y="2151"/>
                    </a:cubicBezTo>
                    <a:lnTo>
                      <a:pt x="1825" y="2151"/>
                    </a:lnTo>
                    <a:cubicBezTo>
                      <a:pt x="1837" y="2145"/>
                      <a:pt x="1852" y="2143"/>
                      <a:pt x="1869" y="2143"/>
                    </a:cubicBezTo>
                    <a:close/>
                    <a:moveTo>
                      <a:pt x="1016" y="995"/>
                    </a:moveTo>
                    <a:lnTo>
                      <a:pt x="1016" y="995"/>
                    </a:lnTo>
                    <a:cubicBezTo>
                      <a:pt x="1038" y="969"/>
                      <a:pt x="1066" y="950"/>
                      <a:pt x="1098" y="937"/>
                    </a:cubicBezTo>
                    <a:lnTo>
                      <a:pt x="1196" y="900"/>
                    </a:lnTo>
                    <a:lnTo>
                      <a:pt x="1196" y="900"/>
                    </a:lnTo>
                    <a:cubicBezTo>
                      <a:pt x="1230" y="887"/>
                      <a:pt x="1253" y="859"/>
                      <a:pt x="1268" y="816"/>
                    </a:cubicBezTo>
                    <a:lnTo>
                      <a:pt x="1286" y="765"/>
                    </a:lnTo>
                    <a:lnTo>
                      <a:pt x="1291" y="751"/>
                    </a:lnTo>
                    <a:lnTo>
                      <a:pt x="1291" y="751"/>
                    </a:lnTo>
                    <a:cubicBezTo>
                      <a:pt x="1291" y="750"/>
                      <a:pt x="1290" y="750"/>
                      <a:pt x="1289" y="750"/>
                    </a:cubicBezTo>
                    <a:lnTo>
                      <a:pt x="1291" y="750"/>
                    </a:lnTo>
                    <a:lnTo>
                      <a:pt x="1289" y="749"/>
                    </a:lnTo>
                    <a:lnTo>
                      <a:pt x="1289" y="749"/>
                    </a:lnTo>
                    <a:cubicBezTo>
                      <a:pt x="1277" y="740"/>
                      <a:pt x="1267" y="726"/>
                      <a:pt x="1262" y="708"/>
                    </a:cubicBezTo>
                    <a:lnTo>
                      <a:pt x="1262" y="708"/>
                    </a:lnTo>
                    <a:cubicBezTo>
                      <a:pt x="1251" y="669"/>
                      <a:pt x="1235" y="651"/>
                      <a:pt x="1213" y="651"/>
                    </a:cubicBezTo>
                    <a:lnTo>
                      <a:pt x="1213" y="651"/>
                    </a:lnTo>
                    <a:cubicBezTo>
                      <a:pt x="1191" y="651"/>
                      <a:pt x="1169" y="663"/>
                      <a:pt x="1147" y="689"/>
                    </a:cubicBezTo>
                    <a:lnTo>
                      <a:pt x="1082" y="765"/>
                    </a:lnTo>
                    <a:lnTo>
                      <a:pt x="1016" y="842"/>
                    </a:lnTo>
                    <a:lnTo>
                      <a:pt x="950" y="918"/>
                    </a:lnTo>
                    <a:lnTo>
                      <a:pt x="950" y="918"/>
                    </a:lnTo>
                    <a:cubicBezTo>
                      <a:pt x="929" y="943"/>
                      <a:pt x="912" y="975"/>
                      <a:pt x="902" y="1014"/>
                    </a:cubicBezTo>
                    <a:lnTo>
                      <a:pt x="902" y="1014"/>
                    </a:lnTo>
                    <a:cubicBezTo>
                      <a:pt x="891" y="1052"/>
                      <a:pt x="863" y="1071"/>
                      <a:pt x="820" y="1071"/>
                    </a:cubicBezTo>
                    <a:lnTo>
                      <a:pt x="820" y="1071"/>
                    </a:lnTo>
                    <a:cubicBezTo>
                      <a:pt x="776" y="1071"/>
                      <a:pt x="749" y="1052"/>
                      <a:pt x="738" y="1014"/>
                    </a:cubicBezTo>
                    <a:lnTo>
                      <a:pt x="738" y="1014"/>
                    </a:lnTo>
                    <a:cubicBezTo>
                      <a:pt x="727" y="975"/>
                      <a:pt x="710" y="956"/>
                      <a:pt x="689" y="956"/>
                    </a:cubicBezTo>
                    <a:lnTo>
                      <a:pt x="689" y="956"/>
                    </a:lnTo>
                    <a:cubicBezTo>
                      <a:pt x="667" y="956"/>
                      <a:pt x="645" y="969"/>
                      <a:pt x="622" y="995"/>
                    </a:cubicBezTo>
                    <a:lnTo>
                      <a:pt x="426" y="1224"/>
                    </a:lnTo>
                    <a:lnTo>
                      <a:pt x="426" y="1224"/>
                    </a:lnTo>
                    <a:cubicBezTo>
                      <a:pt x="405" y="1250"/>
                      <a:pt x="393" y="1275"/>
                      <a:pt x="393" y="1300"/>
                    </a:cubicBezTo>
                    <a:lnTo>
                      <a:pt x="393" y="1300"/>
                    </a:lnTo>
                    <a:cubicBezTo>
                      <a:pt x="393" y="1326"/>
                      <a:pt x="405" y="1351"/>
                      <a:pt x="426" y="1377"/>
                    </a:cubicBezTo>
                    <a:lnTo>
                      <a:pt x="492" y="1454"/>
                    </a:lnTo>
                    <a:lnTo>
                      <a:pt x="557" y="1530"/>
                    </a:lnTo>
                    <a:lnTo>
                      <a:pt x="622" y="1607"/>
                    </a:lnTo>
                    <a:lnTo>
                      <a:pt x="622" y="1607"/>
                    </a:lnTo>
                    <a:cubicBezTo>
                      <a:pt x="645" y="1632"/>
                      <a:pt x="667" y="1645"/>
                      <a:pt x="689" y="1645"/>
                    </a:cubicBezTo>
                    <a:lnTo>
                      <a:pt x="689" y="1645"/>
                    </a:lnTo>
                    <a:cubicBezTo>
                      <a:pt x="710" y="1645"/>
                      <a:pt x="727" y="1625"/>
                      <a:pt x="738" y="1587"/>
                    </a:cubicBezTo>
                    <a:lnTo>
                      <a:pt x="738" y="1587"/>
                    </a:lnTo>
                    <a:cubicBezTo>
                      <a:pt x="743" y="1569"/>
                      <a:pt x="752" y="1555"/>
                      <a:pt x="764" y="1546"/>
                    </a:cubicBezTo>
                    <a:lnTo>
                      <a:pt x="766" y="1545"/>
                    </a:lnTo>
                    <a:lnTo>
                      <a:pt x="764" y="1546"/>
                    </a:lnTo>
                    <a:lnTo>
                      <a:pt x="764" y="1546"/>
                    </a:lnTo>
                    <a:cubicBezTo>
                      <a:pt x="765" y="1545"/>
                      <a:pt x="766" y="1545"/>
                      <a:pt x="766" y="1545"/>
                    </a:cubicBezTo>
                    <a:lnTo>
                      <a:pt x="761" y="1530"/>
                    </a:lnTo>
                    <a:lnTo>
                      <a:pt x="744" y="1480"/>
                    </a:lnTo>
                    <a:lnTo>
                      <a:pt x="744" y="1480"/>
                    </a:lnTo>
                    <a:cubicBezTo>
                      <a:pt x="729" y="1437"/>
                      <a:pt x="705" y="1409"/>
                      <a:pt x="672" y="1396"/>
                    </a:cubicBezTo>
                    <a:lnTo>
                      <a:pt x="574" y="1358"/>
                    </a:lnTo>
                    <a:lnTo>
                      <a:pt x="574" y="1358"/>
                    </a:lnTo>
                    <a:cubicBezTo>
                      <a:pt x="541" y="1345"/>
                      <a:pt x="525" y="1326"/>
                      <a:pt x="525" y="1300"/>
                    </a:cubicBezTo>
                    <a:lnTo>
                      <a:pt x="525" y="1300"/>
                    </a:lnTo>
                    <a:cubicBezTo>
                      <a:pt x="525" y="1275"/>
                      <a:pt x="541" y="1255"/>
                      <a:pt x="574" y="1243"/>
                    </a:cubicBezTo>
                    <a:lnTo>
                      <a:pt x="672" y="1204"/>
                    </a:lnTo>
                    <a:lnTo>
                      <a:pt x="672" y="1204"/>
                    </a:lnTo>
                    <a:cubicBezTo>
                      <a:pt x="705" y="1192"/>
                      <a:pt x="729" y="1164"/>
                      <a:pt x="744" y="1121"/>
                    </a:cubicBezTo>
                    <a:lnTo>
                      <a:pt x="761" y="1071"/>
                    </a:lnTo>
                    <a:lnTo>
                      <a:pt x="766" y="1057"/>
                    </a:lnTo>
                    <a:lnTo>
                      <a:pt x="766" y="1057"/>
                    </a:lnTo>
                    <a:cubicBezTo>
                      <a:pt x="780" y="1067"/>
                      <a:pt x="797" y="1071"/>
                      <a:pt x="820" y="1071"/>
                    </a:cubicBezTo>
                    <a:lnTo>
                      <a:pt x="820" y="1071"/>
                    </a:lnTo>
                    <a:cubicBezTo>
                      <a:pt x="841" y="1071"/>
                      <a:pt x="859" y="1067"/>
                      <a:pt x="873" y="1057"/>
                    </a:cubicBezTo>
                    <a:lnTo>
                      <a:pt x="928" y="1045"/>
                    </a:lnTo>
                    <a:lnTo>
                      <a:pt x="928" y="1045"/>
                    </a:lnTo>
                    <a:cubicBezTo>
                      <a:pt x="965" y="1037"/>
                      <a:pt x="995" y="1020"/>
                      <a:pt x="1016" y="995"/>
                    </a:cubicBezTo>
                    <a:lnTo>
                      <a:pt x="1301" y="756"/>
                    </a:lnTo>
                    <a:lnTo>
                      <a:pt x="1301" y="756"/>
                    </a:lnTo>
                    <a:cubicBezTo>
                      <a:pt x="1312" y="762"/>
                      <a:pt x="1327" y="765"/>
                      <a:pt x="1344" y="765"/>
                    </a:cubicBezTo>
                    <a:lnTo>
                      <a:pt x="1344" y="765"/>
                    </a:lnTo>
                    <a:cubicBezTo>
                      <a:pt x="1362" y="765"/>
                      <a:pt x="1378" y="762"/>
                      <a:pt x="1390" y="755"/>
                    </a:cubicBezTo>
                    <a:lnTo>
                      <a:pt x="1390" y="755"/>
                    </a:lnTo>
                    <a:cubicBezTo>
                      <a:pt x="1378" y="761"/>
                      <a:pt x="1362" y="765"/>
                      <a:pt x="1344" y="765"/>
                    </a:cubicBezTo>
                    <a:lnTo>
                      <a:pt x="1344" y="765"/>
                    </a:lnTo>
                    <a:cubicBezTo>
                      <a:pt x="1327" y="765"/>
                      <a:pt x="1312" y="762"/>
                      <a:pt x="1301" y="756"/>
                    </a:cubicBezTo>
                    <a:lnTo>
                      <a:pt x="1016" y="995"/>
                    </a:lnTo>
                    <a:close/>
                    <a:moveTo>
                      <a:pt x="2481" y="756"/>
                    </a:moveTo>
                    <a:lnTo>
                      <a:pt x="2481" y="756"/>
                    </a:lnTo>
                    <a:cubicBezTo>
                      <a:pt x="2492" y="762"/>
                      <a:pt x="2507" y="765"/>
                      <a:pt x="2524" y="765"/>
                    </a:cubicBezTo>
                    <a:lnTo>
                      <a:pt x="2524" y="765"/>
                    </a:lnTo>
                    <a:cubicBezTo>
                      <a:pt x="2541" y="765"/>
                      <a:pt x="2556" y="762"/>
                      <a:pt x="2568" y="756"/>
                    </a:cubicBezTo>
                    <a:lnTo>
                      <a:pt x="2568" y="756"/>
                    </a:lnTo>
                    <a:cubicBezTo>
                      <a:pt x="2555" y="762"/>
                      <a:pt x="2541" y="765"/>
                      <a:pt x="2524" y="765"/>
                    </a:cubicBezTo>
                    <a:lnTo>
                      <a:pt x="2524" y="765"/>
                    </a:lnTo>
                    <a:cubicBezTo>
                      <a:pt x="2507" y="765"/>
                      <a:pt x="2492" y="762"/>
                      <a:pt x="2481" y="756"/>
                    </a:cubicBezTo>
                    <a:close/>
                    <a:moveTo>
                      <a:pt x="3442" y="918"/>
                    </a:moveTo>
                    <a:lnTo>
                      <a:pt x="3704" y="918"/>
                    </a:lnTo>
                    <a:lnTo>
                      <a:pt x="3704" y="1224"/>
                    </a:lnTo>
                    <a:lnTo>
                      <a:pt x="3704" y="1224"/>
                    </a:lnTo>
                    <a:cubicBezTo>
                      <a:pt x="3682" y="1250"/>
                      <a:pt x="3671" y="1275"/>
                      <a:pt x="3671" y="1300"/>
                    </a:cubicBezTo>
                    <a:lnTo>
                      <a:pt x="3671" y="1300"/>
                    </a:lnTo>
                    <a:cubicBezTo>
                      <a:pt x="3671" y="1326"/>
                      <a:pt x="3682" y="1351"/>
                      <a:pt x="3704" y="1377"/>
                    </a:cubicBezTo>
                    <a:lnTo>
                      <a:pt x="3704" y="1683"/>
                    </a:lnTo>
                    <a:lnTo>
                      <a:pt x="3442" y="1683"/>
                    </a:lnTo>
                    <a:lnTo>
                      <a:pt x="3442" y="1683"/>
                    </a:lnTo>
                    <a:cubicBezTo>
                      <a:pt x="3398" y="1683"/>
                      <a:pt x="3360" y="1690"/>
                      <a:pt x="3327" y="1702"/>
                    </a:cubicBezTo>
                    <a:lnTo>
                      <a:pt x="3327" y="1702"/>
                    </a:lnTo>
                    <a:cubicBezTo>
                      <a:pt x="3294" y="1715"/>
                      <a:pt x="3278" y="1734"/>
                      <a:pt x="3278" y="1760"/>
                    </a:cubicBezTo>
                    <a:lnTo>
                      <a:pt x="3278" y="1760"/>
                    </a:lnTo>
                    <a:cubicBezTo>
                      <a:pt x="3278" y="1785"/>
                      <a:pt x="3289" y="1811"/>
                      <a:pt x="3311" y="1836"/>
                    </a:cubicBezTo>
                    <a:lnTo>
                      <a:pt x="3311" y="1836"/>
                    </a:lnTo>
                    <a:cubicBezTo>
                      <a:pt x="3333" y="1861"/>
                      <a:pt x="3343" y="1887"/>
                      <a:pt x="3343" y="1912"/>
                    </a:cubicBezTo>
                    <a:lnTo>
                      <a:pt x="3343" y="1912"/>
                    </a:lnTo>
                    <a:cubicBezTo>
                      <a:pt x="3343" y="1938"/>
                      <a:pt x="3327" y="1957"/>
                      <a:pt x="3294" y="1970"/>
                    </a:cubicBezTo>
                    <a:lnTo>
                      <a:pt x="3294" y="1970"/>
                    </a:lnTo>
                    <a:cubicBezTo>
                      <a:pt x="3262" y="1983"/>
                      <a:pt x="3223" y="1989"/>
                      <a:pt x="3180" y="1989"/>
                    </a:cubicBezTo>
                    <a:lnTo>
                      <a:pt x="2917" y="1989"/>
                    </a:lnTo>
                    <a:lnTo>
                      <a:pt x="2917" y="1989"/>
                    </a:lnTo>
                    <a:cubicBezTo>
                      <a:pt x="2874" y="1989"/>
                      <a:pt x="2835" y="1995"/>
                      <a:pt x="2803" y="2008"/>
                    </a:cubicBezTo>
                    <a:lnTo>
                      <a:pt x="2803" y="2008"/>
                    </a:lnTo>
                    <a:cubicBezTo>
                      <a:pt x="2770" y="2020"/>
                      <a:pt x="2753" y="2040"/>
                      <a:pt x="2753" y="2065"/>
                    </a:cubicBezTo>
                    <a:lnTo>
                      <a:pt x="2753" y="2065"/>
                    </a:lnTo>
                    <a:cubicBezTo>
                      <a:pt x="2753" y="2091"/>
                      <a:pt x="2764" y="2116"/>
                      <a:pt x="2787" y="2143"/>
                    </a:cubicBezTo>
                    <a:lnTo>
                      <a:pt x="2787" y="2143"/>
                    </a:lnTo>
                    <a:cubicBezTo>
                      <a:pt x="2808" y="2168"/>
                      <a:pt x="2819" y="2193"/>
                      <a:pt x="2819" y="2218"/>
                    </a:cubicBezTo>
                    <a:lnTo>
                      <a:pt x="2819" y="2218"/>
                    </a:lnTo>
                    <a:cubicBezTo>
                      <a:pt x="2819" y="2244"/>
                      <a:pt x="2803" y="2264"/>
                      <a:pt x="2770" y="2276"/>
                    </a:cubicBezTo>
                    <a:lnTo>
                      <a:pt x="2770" y="2276"/>
                    </a:lnTo>
                    <a:cubicBezTo>
                      <a:pt x="2737" y="2289"/>
                      <a:pt x="2698" y="2295"/>
                      <a:pt x="2655" y="2295"/>
                    </a:cubicBezTo>
                    <a:lnTo>
                      <a:pt x="2392" y="2295"/>
                    </a:lnTo>
                    <a:lnTo>
                      <a:pt x="2392" y="2295"/>
                    </a:lnTo>
                    <a:cubicBezTo>
                      <a:pt x="2349" y="2295"/>
                      <a:pt x="2311" y="2289"/>
                      <a:pt x="2278" y="2276"/>
                    </a:cubicBezTo>
                    <a:lnTo>
                      <a:pt x="2278" y="2276"/>
                    </a:lnTo>
                    <a:cubicBezTo>
                      <a:pt x="2246" y="2264"/>
                      <a:pt x="2229" y="2244"/>
                      <a:pt x="2229" y="2218"/>
                    </a:cubicBezTo>
                    <a:lnTo>
                      <a:pt x="2229" y="2218"/>
                    </a:lnTo>
                    <a:cubicBezTo>
                      <a:pt x="2229" y="2193"/>
                      <a:pt x="2240" y="2168"/>
                      <a:pt x="2261" y="2143"/>
                    </a:cubicBezTo>
                    <a:lnTo>
                      <a:pt x="2392" y="1989"/>
                    </a:lnTo>
                    <a:lnTo>
                      <a:pt x="2392" y="1989"/>
                    </a:lnTo>
                    <a:cubicBezTo>
                      <a:pt x="2414" y="1964"/>
                      <a:pt x="2431" y="1932"/>
                      <a:pt x="2442" y="1893"/>
                    </a:cubicBezTo>
                    <a:lnTo>
                      <a:pt x="2442" y="1893"/>
                    </a:lnTo>
                    <a:cubicBezTo>
                      <a:pt x="2453" y="1855"/>
                      <a:pt x="2481" y="1836"/>
                      <a:pt x="2524" y="1836"/>
                    </a:cubicBezTo>
                    <a:lnTo>
                      <a:pt x="2524" y="1836"/>
                    </a:lnTo>
                    <a:cubicBezTo>
                      <a:pt x="2568" y="1836"/>
                      <a:pt x="2595" y="1855"/>
                      <a:pt x="2606" y="1893"/>
                    </a:cubicBezTo>
                    <a:lnTo>
                      <a:pt x="2606" y="1893"/>
                    </a:lnTo>
                    <a:cubicBezTo>
                      <a:pt x="2617" y="1932"/>
                      <a:pt x="2633" y="1951"/>
                      <a:pt x="2655" y="1951"/>
                    </a:cubicBezTo>
                    <a:lnTo>
                      <a:pt x="2655" y="1951"/>
                    </a:lnTo>
                    <a:cubicBezTo>
                      <a:pt x="2677" y="1951"/>
                      <a:pt x="2698" y="1938"/>
                      <a:pt x="2720" y="1912"/>
                    </a:cubicBezTo>
                    <a:lnTo>
                      <a:pt x="2787" y="1836"/>
                    </a:lnTo>
                    <a:lnTo>
                      <a:pt x="2852" y="1760"/>
                    </a:lnTo>
                    <a:lnTo>
                      <a:pt x="2917" y="1683"/>
                    </a:lnTo>
                    <a:lnTo>
                      <a:pt x="2917" y="1683"/>
                    </a:lnTo>
                    <a:cubicBezTo>
                      <a:pt x="2939" y="1657"/>
                      <a:pt x="2956" y="1625"/>
                      <a:pt x="2966" y="1587"/>
                    </a:cubicBezTo>
                    <a:lnTo>
                      <a:pt x="2966" y="1587"/>
                    </a:lnTo>
                    <a:cubicBezTo>
                      <a:pt x="2971" y="1570"/>
                      <a:pt x="2980" y="1557"/>
                      <a:pt x="2991" y="1547"/>
                    </a:cubicBezTo>
                    <a:lnTo>
                      <a:pt x="2995" y="1545"/>
                    </a:lnTo>
                    <a:lnTo>
                      <a:pt x="2992" y="1547"/>
                    </a:lnTo>
                    <a:lnTo>
                      <a:pt x="2992" y="1547"/>
                    </a:lnTo>
                    <a:cubicBezTo>
                      <a:pt x="2993" y="1546"/>
                      <a:pt x="2993" y="1546"/>
                      <a:pt x="2994" y="1545"/>
                    </a:cubicBezTo>
                    <a:lnTo>
                      <a:pt x="2940" y="1557"/>
                    </a:lnTo>
                    <a:lnTo>
                      <a:pt x="2940" y="1557"/>
                    </a:lnTo>
                    <a:cubicBezTo>
                      <a:pt x="2903" y="1564"/>
                      <a:pt x="2874" y="1582"/>
                      <a:pt x="2852" y="1607"/>
                    </a:cubicBezTo>
                    <a:lnTo>
                      <a:pt x="2852" y="1607"/>
                    </a:lnTo>
                    <a:cubicBezTo>
                      <a:pt x="2830" y="1632"/>
                      <a:pt x="2803" y="1651"/>
                      <a:pt x="2770" y="1664"/>
                    </a:cubicBezTo>
                    <a:lnTo>
                      <a:pt x="2671" y="1702"/>
                    </a:lnTo>
                    <a:lnTo>
                      <a:pt x="2671" y="1702"/>
                    </a:lnTo>
                    <a:cubicBezTo>
                      <a:pt x="2639" y="1715"/>
                      <a:pt x="2615" y="1742"/>
                      <a:pt x="2600" y="1786"/>
                    </a:cubicBezTo>
                    <a:lnTo>
                      <a:pt x="2582" y="1836"/>
                    </a:lnTo>
                    <a:lnTo>
                      <a:pt x="2577" y="1850"/>
                    </a:lnTo>
                    <a:lnTo>
                      <a:pt x="2577" y="1850"/>
                    </a:lnTo>
                    <a:cubicBezTo>
                      <a:pt x="2563" y="1841"/>
                      <a:pt x="2546" y="1836"/>
                      <a:pt x="2524" y="1836"/>
                    </a:cubicBezTo>
                    <a:lnTo>
                      <a:pt x="2524" y="1836"/>
                    </a:lnTo>
                    <a:cubicBezTo>
                      <a:pt x="2502" y="1836"/>
                      <a:pt x="2484" y="1841"/>
                      <a:pt x="2471" y="1850"/>
                    </a:cubicBezTo>
                    <a:lnTo>
                      <a:pt x="2415" y="1862"/>
                    </a:lnTo>
                    <a:lnTo>
                      <a:pt x="2415" y="1862"/>
                    </a:lnTo>
                    <a:cubicBezTo>
                      <a:pt x="2378" y="1871"/>
                      <a:pt x="2349" y="1887"/>
                      <a:pt x="2327" y="1912"/>
                    </a:cubicBezTo>
                    <a:lnTo>
                      <a:pt x="2327" y="1912"/>
                    </a:lnTo>
                    <a:cubicBezTo>
                      <a:pt x="2306" y="1938"/>
                      <a:pt x="2278" y="1957"/>
                      <a:pt x="2246" y="1970"/>
                    </a:cubicBezTo>
                    <a:lnTo>
                      <a:pt x="2147" y="2008"/>
                    </a:lnTo>
                    <a:lnTo>
                      <a:pt x="2147" y="2008"/>
                    </a:lnTo>
                    <a:cubicBezTo>
                      <a:pt x="2114" y="2020"/>
                      <a:pt x="2091" y="2049"/>
                      <a:pt x="2075" y="2092"/>
                    </a:cubicBezTo>
                    <a:lnTo>
                      <a:pt x="2058" y="2143"/>
                    </a:lnTo>
                    <a:lnTo>
                      <a:pt x="2053" y="2156"/>
                    </a:lnTo>
                    <a:lnTo>
                      <a:pt x="2053" y="2156"/>
                    </a:lnTo>
                    <a:cubicBezTo>
                      <a:pt x="2053" y="2156"/>
                      <a:pt x="2054" y="2156"/>
                      <a:pt x="2054" y="2157"/>
                    </a:cubicBezTo>
                    <a:lnTo>
                      <a:pt x="2053" y="2156"/>
                    </a:lnTo>
                    <a:lnTo>
                      <a:pt x="2054" y="2157"/>
                    </a:lnTo>
                    <a:lnTo>
                      <a:pt x="2054" y="2157"/>
                    </a:lnTo>
                    <a:cubicBezTo>
                      <a:pt x="2067" y="2166"/>
                      <a:pt x="2077" y="2181"/>
                      <a:pt x="2082" y="2199"/>
                    </a:cubicBezTo>
                    <a:lnTo>
                      <a:pt x="2082" y="2199"/>
                    </a:lnTo>
                    <a:cubicBezTo>
                      <a:pt x="2092" y="2238"/>
                      <a:pt x="2109" y="2269"/>
                      <a:pt x="2131" y="2295"/>
                    </a:cubicBezTo>
                    <a:lnTo>
                      <a:pt x="2196" y="2371"/>
                    </a:lnTo>
                    <a:lnTo>
                      <a:pt x="2261" y="2448"/>
                    </a:lnTo>
                    <a:lnTo>
                      <a:pt x="2261" y="2448"/>
                    </a:lnTo>
                    <a:cubicBezTo>
                      <a:pt x="2284" y="2473"/>
                      <a:pt x="2300" y="2506"/>
                      <a:pt x="2311" y="2543"/>
                    </a:cubicBezTo>
                    <a:lnTo>
                      <a:pt x="2311" y="2543"/>
                    </a:lnTo>
                    <a:cubicBezTo>
                      <a:pt x="2322" y="2581"/>
                      <a:pt x="2306" y="2601"/>
                      <a:pt x="2261" y="2601"/>
                    </a:cubicBezTo>
                    <a:lnTo>
                      <a:pt x="1606" y="2601"/>
                    </a:lnTo>
                    <a:lnTo>
                      <a:pt x="1606" y="2601"/>
                    </a:lnTo>
                    <a:cubicBezTo>
                      <a:pt x="1563" y="2601"/>
                      <a:pt x="1546" y="2581"/>
                      <a:pt x="1557" y="2543"/>
                    </a:cubicBezTo>
                    <a:lnTo>
                      <a:pt x="1557" y="2543"/>
                    </a:lnTo>
                    <a:cubicBezTo>
                      <a:pt x="1568" y="2506"/>
                      <a:pt x="1584" y="2473"/>
                      <a:pt x="1606" y="2448"/>
                    </a:cubicBezTo>
                    <a:lnTo>
                      <a:pt x="1672" y="2371"/>
                    </a:lnTo>
                    <a:lnTo>
                      <a:pt x="1737" y="2295"/>
                    </a:lnTo>
                    <a:lnTo>
                      <a:pt x="1737" y="2295"/>
                    </a:lnTo>
                    <a:cubicBezTo>
                      <a:pt x="1759" y="2269"/>
                      <a:pt x="1776" y="2238"/>
                      <a:pt x="1786" y="2199"/>
                    </a:cubicBezTo>
                    <a:lnTo>
                      <a:pt x="1786" y="2199"/>
                    </a:lnTo>
                    <a:cubicBezTo>
                      <a:pt x="1792" y="2181"/>
                      <a:pt x="1801" y="2167"/>
                      <a:pt x="1813" y="2158"/>
                    </a:cubicBezTo>
                    <a:lnTo>
                      <a:pt x="1815" y="2156"/>
                    </a:lnTo>
                    <a:lnTo>
                      <a:pt x="1814" y="2157"/>
                    </a:lnTo>
                    <a:lnTo>
                      <a:pt x="1814" y="2157"/>
                    </a:lnTo>
                    <a:cubicBezTo>
                      <a:pt x="1815" y="2157"/>
                      <a:pt x="1815" y="2156"/>
                      <a:pt x="1815" y="2156"/>
                    </a:cubicBezTo>
                    <a:lnTo>
                      <a:pt x="1811" y="2143"/>
                    </a:lnTo>
                    <a:lnTo>
                      <a:pt x="1793" y="2092"/>
                    </a:lnTo>
                    <a:lnTo>
                      <a:pt x="1793" y="2092"/>
                    </a:lnTo>
                    <a:cubicBezTo>
                      <a:pt x="1778" y="2049"/>
                      <a:pt x="1754" y="2020"/>
                      <a:pt x="1721" y="2008"/>
                    </a:cubicBezTo>
                    <a:lnTo>
                      <a:pt x="1622" y="1970"/>
                    </a:lnTo>
                    <a:lnTo>
                      <a:pt x="1622" y="1970"/>
                    </a:lnTo>
                    <a:cubicBezTo>
                      <a:pt x="1590" y="1957"/>
                      <a:pt x="1563" y="1938"/>
                      <a:pt x="1541" y="1912"/>
                    </a:cubicBezTo>
                    <a:lnTo>
                      <a:pt x="1541" y="1912"/>
                    </a:lnTo>
                    <a:cubicBezTo>
                      <a:pt x="1519" y="1887"/>
                      <a:pt x="1489" y="1871"/>
                      <a:pt x="1452" y="1862"/>
                    </a:cubicBezTo>
                    <a:lnTo>
                      <a:pt x="1397" y="1850"/>
                    </a:lnTo>
                    <a:lnTo>
                      <a:pt x="1397" y="1850"/>
                    </a:lnTo>
                    <a:cubicBezTo>
                      <a:pt x="1384" y="1841"/>
                      <a:pt x="1366" y="1836"/>
                      <a:pt x="1344" y="1836"/>
                    </a:cubicBezTo>
                    <a:lnTo>
                      <a:pt x="1344" y="1836"/>
                    </a:lnTo>
                    <a:cubicBezTo>
                      <a:pt x="1322" y="1836"/>
                      <a:pt x="1304" y="1841"/>
                      <a:pt x="1291" y="1850"/>
                    </a:cubicBezTo>
                    <a:lnTo>
                      <a:pt x="1286" y="1836"/>
                    </a:lnTo>
                    <a:lnTo>
                      <a:pt x="1268" y="1786"/>
                    </a:lnTo>
                    <a:lnTo>
                      <a:pt x="1268" y="1786"/>
                    </a:lnTo>
                    <a:cubicBezTo>
                      <a:pt x="1253" y="1742"/>
                      <a:pt x="1230" y="1715"/>
                      <a:pt x="1196" y="1702"/>
                    </a:cubicBezTo>
                    <a:lnTo>
                      <a:pt x="1098" y="1664"/>
                    </a:lnTo>
                    <a:lnTo>
                      <a:pt x="1098" y="1664"/>
                    </a:lnTo>
                    <a:cubicBezTo>
                      <a:pt x="1066" y="1651"/>
                      <a:pt x="1038" y="1632"/>
                      <a:pt x="1016" y="1607"/>
                    </a:cubicBezTo>
                    <a:lnTo>
                      <a:pt x="1016" y="1607"/>
                    </a:lnTo>
                    <a:cubicBezTo>
                      <a:pt x="995" y="1582"/>
                      <a:pt x="965" y="1564"/>
                      <a:pt x="928" y="1557"/>
                    </a:cubicBezTo>
                    <a:lnTo>
                      <a:pt x="874" y="1545"/>
                    </a:lnTo>
                    <a:lnTo>
                      <a:pt x="874" y="1545"/>
                    </a:lnTo>
                    <a:cubicBezTo>
                      <a:pt x="875" y="1546"/>
                      <a:pt x="875" y="1546"/>
                      <a:pt x="876" y="1547"/>
                    </a:cubicBezTo>
                    <a:lnTo>
                      <a:pt x="873" y="1545"/>
                    </a:lnTo>
                    <a:lnTo>
                      <a:pt x="877" y="1547"/>
                    </a:lnTo>
                    <a:lnTo>
                      <a:pt x="877" y="1547"/>
                    </a:lnTo>
                    <a:cubicBezTo>
                      <a:pt x="888" y="1557"/>
                      <a:pt x="897" y="1570"/>
                      <a:pt x="902" y="1587"/>
                    </a:cubicBezTo>
                    <a:lnTo>
                      <a:pt x="902" y="1587"/>
                    </a:lnTo>
                    <a:cubicBezTo>
                      <a:pt x="912" y="1625"/>
                      <a:pt x="929" y="1657"/>
                      <a:pt x="950" y="1683"/>
                    </a:cubicBezTo>
                    <a:lnTo>
                      <a:pt x="1082" y="1836"/>
                    </a:lnTo>
                    <a:lnTo>
                      <a:pt x="1147" y="1912"/>
                    </a:lnTo>
                    <a:lnTo>
                      <a:pt x="1147" y="1912"/>
                    </a:lnTo>
                    <a:cubicBezTo>
                      <a:pt x="1169" y="1938"/>
                      <a:pt x="1191" y="1951"/>
                      <a:pt x="1213" y="1951"/>
                    </a:cubicBezTo>
                    <a:lnTo>
                      <a:pt x="1213" y="1951"/>
                    </a:lnTo>
                    <a:cubicBezTo>
                      <a:pt x="1235" y="1951"/>
                      <a:pt x="1251" y="1932"/>
                      <a:pt x="1262" y="1893"/>
                    </a:cubicBezTo>
                    <a:lnTo>
                      <a:pt x="1262" y="1893"/>
                    </a:lnTo>
                    <a:cubicBezTo>
                      <a:pt x="1273" y="1855"/>
                      <a:pt x="1301" y="1836"/>
                      <a:pt x="1344" y="1836"/>
                    </a:cubicBezTo>
                    <a:lnTo>
                      <a:pt x="1344" y="1836"/>
                    </a:lnTo>
                    <a:cubicBezTo>
                      <a:pt x="1388" y="1836"/>
                      <a:pt x="1415" y="1855"/>
                      <a:pt x="1426" y="1893"/>
                    </a:cubicBezTo>
                    <a:lnTo>
                      <a:pt x="1426" y="1893"/>
                    </a:lnTo>
                    <a:cubicBezTo>
                      <a:pt x="1437" y="1932"/>
                      <a:pt x="1453" y="1964"/>
                      <a:pt x="1476" y="1989"/>
                    </a:cubicBezTo>
                    <a:lnTo>
                      <a:pt x="1541" y="2065"/>
                    </a:lnTo>
                    <a:lnTo>
                      <a:pt x="1606" y="2143"/>
                    </a:lnTo>
                    <a:lnTo>
                      <a:pt x="1606" y="2143"/>
                    </a:lnTo>
                    <a:cubicBezTo>
                      <a:pt x="1629" y="2168"/>
                      <a:pt x="1640" y="2193"/>
                      <a:pt x="1640" y="2218"/>
                    </a:cubicBezTo>
                    <a:lnTo>
                      <a:pt x="1640" y="2218"/>
                    </a:lnTo>
                    <a:cubicBezTo>
                      <a:pt x="1640" y="2244"/>
                      <a:pt x="1622" y="2264"/>
                      <a:pt x="1590" y="2276"/>
                    </a:cubicBezTo>
                    <a:lnTo>
                      <a:pt x="1590" y="2276"/>
                    </a:lnTo>
                    <a:cubicBezTo>
                      <a:pt x="1557" y="2289"/>
                      <a:pt x="1519" y="2295"/>
                      <a:pt x="1476" y="2295"/>
                    </a:cubicBezTo>
                    <a:lnTo>
                      <a:pt x="1213" y="2295"/>
                    </a:lnTo>
                    <a:lnTo>
                      <a:pt x="1213" y="2295"/>
                    </a:lnTo>
                    <a:cubicBezTo>
                      <a:pt x="1169" y="2295"/>
                      <a:pt x="1131" y="2289"/>
                      <a:pt x="1098" y="2276"/>
                    </a:cubicBezTo>
                    <a:lnTo>
                      <a:pt x="1098" y="2276"/>
                    </a:lnTo>
                    <a:cubicBezTo>
                      <a:pt x="1066" y="2264"/>
                      <a:pt x="1049" y="2244"/>
                      <a:pt x="1049" y="2218"/>
                    </a:cubicBezTo>
                    <a:lnTo>
                      <a:pt x="1049" y="2218"/>
                    </a:lnTo>
                    <a:cubicBezTo>
                      <a:pt x="1049" y="2193"/>
                      <a:pt x="1060" y="2168"/>
                      <a:pt x="1082" y="2143"/>
                    </a:cubicBezTo>
                    <a:lnTo>
                      <a:pt x="1082" y="2143"/>
                    </a:lnTo>
                    <a:cubicBezTo>
                      <a:pt x="1103" y="2116"/>
                      <a:pt x="1115" y="2091"/>
                      <a:pt x="1115" y="2065"/>
                    </a:cubicBezTo>
                    <a:lnTo>
                      <a:pt x="1115" y="2065"/>
                    </a:lnTo>
                    <a:cubicBezTo>
                      <a:pt x="1115" y="2040"/>
                      <a:pt x="1098" y="2020"/>
                      <a:pt x="1066" y="2008"/>
                    </a:cubicBezTo>
                    <a:lnTo>
                      <a:pt x="1066" y="2008"/>
                    </a:lnTo>
                    <a:cubicBezTo>
                      <a:pt x="1032" y="1995"/>
                      <a:pt x="995" y="1989"/>
                      <a:pt x="950" y="1989"/>
                    </a:cubicBezTo>
                    <a:lnTo>
                      <a:pt x="689" y="1989"/>
                    </a:lnTo>
                    <a:lnTo>
                      <a:pt x="689" y="1989"/>
                    </a:lnTo>
                    <a:cubicBezTo>
                      <a:pt x="645" y="1989"/>
                      <a:pt x="607" y="1983"/>
                      <a:pt x="574" y="1970"/>
                    </a:cubicBezTo>
                    <a:lnTo>
                      <a:pt x="574" y="1970"/>
                    </a:lnTo>
                    <a:cubicBezTo>
                      <a:pt x="541" y="1957"/>
                      <a:pt x="525" y="1938"/>
                      <a:pt x="525" y="1912"/>
                    </a:cubicBezTo>
                    <a:lnTo>
                      <a:pt x="525" y="1912"/>
                    </a:lnTo>
                    <a:cubicBezTo>
                      <a:pt x="525" y="1887"/>
                      <a:pt x="536" y="1861"/>
                      <a:pt x="557" y="1836"/>
                    </a:cubicBezTo>
                    <a:lnTo>
                      <a:pt x="557" y="1836"/>
                    </a:lnTo>
                    <a:cubicBezTo>
                      <a:pt x="579" y="1811"/>
                      <a:pt x="590" y="1785"/>
                      <a:pt x="590" y="1760"/>
                    </a:cubicBezTo>
                    <a:lnTo>
                      <a:pt x="590" y="1760"/>
                    </a:lnTo>
                    <a:cubicBezTo>
                      <a:pt x="590" y="1734"/>
                      <a:pt x="574" y="1715"/>
                      <a:pt x="541" y="1702"/>
                    </a:cubicBezTo>
                    <a:lnTo>
                      <a:pt x="541" y="1702"/>
                    </a:lnTo>
                    <a:cubicBezTo>
                      <a:pt x="508" y="1690"/>
                      <a:pt x="470" y="1683"/>
                      <a:pt x="426" y="1683"/>
                    </a:cubicBezTo>
                    <a:lnTo>
                      <a:pt x="164" y="1683"/>
                    </a:lnTo>
                    <a:lnTo>
                      <a:pt x="164" y="1683"/>
                    </a:lnTo>
                    <a:cubicBezTo>
                      <a:pt x="120" y="1683"/>
                      <a:pt x="83" y="1677"/>
                      <a:pt x="49" y="1664"/>
                    </a:cubicBezTo>
                    <a:lnTo>
                      <a:pt x="49" y="1664"/>
                    </a:lnTo>
                    <a:cubicBezTo>
                      <a:pt x="16" y="1651"/>
                      <a:pt x="0" y="1632"/>
                      <a:pt x="0" y="1607"/>
                    </a:cubicBezTo>
                    <a:lnTo>
                      <a:pt x="0" y="1607"/>
                    </a:lnTo>
                    <a:cubicBezTo>
                      <a:pt x="0" y="1582"/>
                      <a:pt x="11" y="1556"/>
                      <a:pt x="33" y="1530"/>
                    </a:cubicBezTo>
                    <a:lnTo>
                      <a:pt x="99" y="1454"/>
                    </a:lnTo>
                    <a:lnTo>
                      <a:pt x="164" y="1377"/>
                    </a:lnTo>
                    <a:lnTo>
                      <a:pt x="164" y="1377"/>
                    </a:lnTo>
                    <a:cubicBezTo>
                      <a:pt x="186" y="1351"/>
                      <a:pt x="197" y="1326"/>
                      <a:pt x="197" y="1300"/>
                    </a:cubicBezTo>
                    <a:lnTo>
                      <a:pt x="197" y="1300"/>
                    </a:lnTo>
                    <a:cubicBezTo>
                      <a:pt x="197" y="1275"/>
                      <a:pt x="186" y="1250"/>
                      <a:pt x="164" y="1224"/>
                    </a:cubicBezTo>
                    <a:lnTo>
                      <a:pt x="33" y="1071"/>
                    </a:lnTo>
                    <a:lnTo>
                      <a:pt x="33" y="1071"/>
                    </a:lnTo>
                    <a:cubicBezTo>
                      <a:pt x="11" y="1046"/>
                      <a:pt x="0" y="1020"/>
                      <a:pt x="0" y="995"/>
                    </a:cubicBezTo>
                    <a:lnTo>
                      <a:pt x="0" y="995"/>
                    </a:lnTo>
                    <a:cubicBezTo>
                      <a:pt x="0" y="969"/>
                      <a:pt x="16" y="950"/>
                      <a:pt x="49" y="937"/>
                    </a:cubicBezTo>
                    <a:lnTo>
                      <a:pt x="49" y="937"/>
                    </a:lnTo>
                    <a:cubicBezTo>
                      <a:pt x="83" y="924"/>
                      <a:pt x="120" y="918"/>
                      <a:pt x="164" y="918"/>
                    </a:cubicBezTo>
                    <a:lnTo>
                      <a:pt x="426" y="918"/>
                    </a:lnTo>
                    <a:lnTo>
                      <a:pt x="426" y="918"/>
                    </a:lnTo>
                    <a:cubicBezTo>
                      <a:pt x="470" y="918"/>
                      <a:pt x="508" y="912"/>
                      <a:pt x="541" y="900"/>
                    </a:cubicBezTo>
                    <a:lnTo>
                      <a:pt x="541" y="900"/>
                    </a:lnTo>
                    <a:cubicBezTo>
                      <a:pt x="574" y="887"/>
                      <a:pt x="590" y="867"/>
                      <a:pt x="590" y="842"/>
                    </a:cubicBezTo>
                    <a:lnTo>
                      <a:pt x="590" y="842"/>
                    </a:lnTo>
                    <a:cubicBezTo>
                      <a:pt x="590" y="816"/>
                      <a:pt x="579" y="791"/>
                      <a:pt x="557" y="765"/>
                    </a:cubicBezTo>
                    <a:lnTo>
                      <a:pt x="557" y="765"/>
                    </a:lnTo>
                    <a:cubicBezTo>
                      <a:pt x="536" y="739"/>
                      <a:pt x="525" y="714"/>
                      <a:pt x="525" y="689"/>
                    </a:cubicBezTo>
                    <a:lnTo>
                      <a:pt x="525" y="689"/>
                    </a:lnTo>
                    <a:cubicBezTo>
                      <a:pt x="525" y="663"/>
                      <a:pt x="541" y="644"/>
                      <a:pt x="574" y="631"/>
                    </a:cubicBezTo>
                    <a:lnTo>
                      <a:pt x="574" y="631"/>
                    </a:lnTo>
                    <a:cubicBezTo>
                      <a:pt x="607" y="618"/>
                      <a:pt x="645" y="613"/>
                      <a:pt x="689" y="613"/>
                    </a:cubicBezTo>
                    <a:lnTo>
                      <a:pt x="950" y="613"/>
                    </a:lnTo>
                    <a:lnTo>
                      <a:pt x="950" y="613"/>
                    </a:lnTo>
                    <a:cubicBezTo>
                      <a:pt x="995" y="613"/>
                      <a:pt x="1032" y="605"/>
                      <a:pt x="1066" y="593"/>
                    </a:cubicBezTo>
                    <a:lnTo>
                      <a:pt x="1066" y="593"/>
                    </a:lnTo>
                    <a:cubicBezTo>
                      <a:pt x="1098" y="580"/>
                      <a:pt x="1115" y="561"/>
                      <a:pt x="1115" y="535"/>
                    </a:cubicBezTo>
                    <a:lnTo>
                      <a:pt x="1115" y="535"/>
                    </a:lnTo>
                    <a:cubicBezTo>
                      <a:pt x="1115" y="510"/>
                      <a:pt x="1103" y="485"/>
                      <a:pt x="1082" y="459"/>
                    </a:cubicBezTo>
                    <a:lnTo>
                      <a:pt x="1082" y="459"/>
                    </a:lnTo>
                    <a:cubicBezTo>
                      <a:pt x="1060" y="434"/>
                      <a:pt x="1049" y="409"/>
                      <a:pt x="1049" y="382"/>
                    </a:cubicBezTo>
                    <a:lnTo>
                      <a:pt x="1049" y="382"/>
                    </a:lnTo>
                    <a:cubicBezTo>
                      <a:pt x="1049" y="357"/>
                      <a:pt x="1066" y="338"/>
                      <a:pt x="1098" y="326"/>
                    </a:cubicBezTo>
                    <a:lnTo>
                      <a:pt x="1098" y="326"/>
                    </a:lnTo>
                    <a:cubicBezTo>
                      <a:pt x="1131" y="313"/>
                      <a:pt x="1169" y="306"/>
                      <a:pt x="1213" y="306"/>
                    </a:cubicBezTo>
                    <a:lnTo>
                      <a:pt x="1476" y="306"/>
                    </a:lnTo>
                    <a:lnTo>
                      <a:pt x="1476" y="306"/>
                    </a:lnTo>
                    <a:cubicBezTo>
                      <a:pt x="1519" y="306"/>
                      <a:pt x="1557" y="313"/>
                      <a:pt x="1590" y="326"/>
                    </a:cubicBezTo>
                    <a:lnTo>
                      <a:pt x="1590" y="326"/>
                    </a:lnTo>
                    <a:cubicBezTo>
                      <a:pt x="1622" y="338"/>
                      <a:pt x="1640" y="357"/>
                      <a:pt x="1640" y="382"/>
                    </a:cubicBezTo>
                    <a:lnTo>
                      <a:pt x="1640" y="382"/>
                    </a:lnTo>
                    <a:cubicBezTo>
                      <a:pt x="1640" y="409"/>
                      <a:pt x="1629" y="434"/>
                      <a:pt x="1606" y="459"/>
                    </a:cubicBezTo>
                    <a:lnTo>
                      <a:pt x="1541" y="535"/>
                    </a:lnTo>
                    <a:lnTo>
                      <a:pt x="1476" y="613"/>
                    </a:lnTo>
                    <a:lnTo>
                      <a:pt x="1476" y="613"/>
                    </a:lnTo>
                    <a:cubicBezTo>
                      <a:pt x="1453" y="638"/>
                      <a:pt x="1437" y="669"/>
                      <a:pt x="1426" y="708"/>
                    </a:cubicBezTo>
                    <a:lnTo>
                      <a:pt x="1426" y="708"/>
                    </a:lnTo>
                    <a:cubicBezTo>
                      <a:pt x="1420" y="726"/>
                      <a:pt x="1412" y="740"/>
                      <a:pt x="1398" y="750"/>
                    </a:cubicBezTo>
                    <a:lnTo>
                      <a:pt x="1397" y="750"/>
                    </a:lnTo>
                    <a:lnTo>
                      <a:pt x="1398" y="750"/>
                    </a:lnTo>
                    <a:lnTo>
                      <a:pt x="1398" y="750"/>
                    </a:lnTo>
                    <a:lnTo>
                      <a:pt x="1398" y="750"/>
                    </a:lnTo>
                    <a:lnTo>
                      <a:pt x="1452" y="739"/>
                    </a:lnTo>
                    <a:lnTo>
                      <a:pt x="1452" y="739"/>
                    </a:lnTo>
                    <a:cubicBezTo>
                      <a:pt x="1489" y="731"/>
                      <a:pt x="1519" y="714"/>
                      <a:pt x="1541" y="689"/>
                    </a:cubicBezTo>
                    <a:lnTo>
                      <a:pt x="1541" y="689"/>
                    </a:lnTo>
                    <a:cubicBezTo>
                      <a:pt x="1563" y="663"/>
                      <a:pt x="1590" y="644"/>
                      <a:pt x="1622" y="631"/>
                    </a:cubicBezTo>
                    <a:lnTo>
                      <a:pt x="1721" y="593"/>
                    </a:lnTo>
                    <a:lnTo>
                      <a:pt x="1721" y="593"/>
                    </a:lnTo>
                    <a:cubicBezTo>
                      <a:pt x="1754" y="580"/>
                      <a:pt x="1778" y="553"/>
                      <a:pt x="1793" y="510"/>
                    </a:cubicBezTo>
                    <a:lnTo>
                      <a:pt x="1811" y="459"/>
                    </a:lnTo>
                    <a:lnTo>
                      <a:pt x="1815" y="445"/>
                    </a:lnTo>
                    <a:lnTo>
                      <a:pt x="1815" y="445"/>
                    </a:lnTo>
                    <a:cubicBezTo>
                      <a:pt x="1818" y="447"/>
                      <a:pt x="1821" y="449"/>
                      <a:pt x="1824" y="450"/>
                    </a:cubicBezTo>
                    <a:lnTo>
                      <a:pt x="1824" y="450"/>
                    </a:lnTo>
                    <a:cubicBezTo>
                      <a:pt x="1806" y="441"/>
                      <a:pt x="1793" y="424"/>
                      <a:pt x="1786" y="402"/>
                    </a:cubicBezTo>
                    <a:lnTo>
                      <a:pt x="1786" y="402"/>
                    </a:lnTo>
                    <a:cubicBezTo>
                      <a:pt x="1776" y="364"/>
                      <a:pt x="1759" y="332"/>
                      <a:pt x="1737" y="306"/>
                    </a:cubicBezTo>
                    <a:lnTo>
                      <a:pt x="1606" y="153"/>
                    </a:lnTo>
                    <a:lnTo>
                      <a:pt x="1606" y="153"/>
                    </a:lnTo>
                    <a:cubicBezTo>
                      <a:pt x="1584" y="127"/>
                      <a:pt x="1568" y="96"/>
                      <a:pt x="1557" y="57"/>
                    </a:cubicBezTo>
                    <a:lnTo>
                      <a:pt x="1557" y="57"/>
                    </a:lnTo>
                    <a:cubicBezTo>
                      <a:pt x="1546" y="19"/>
                      <a:pt x="1563" y="0"/>
                      <a:pt x="1606" y="0"/>
                    </a:cubicBezTo>
                    <a:lnTo>
                      <a:pt x="2261" y="0"/>
                    </a:lnTo>
                    <a:lnTo>
                      <a:pt x="2261" y="0"/>
                    </a:lnTo>
                    <a:cubicBezTo>
                      <a:pt x="2306" y="0"/>
                      <a:pt x="2322" y="19"/>
                      <a:pt x="2311" y="57"/>
                    </a:cubicBezTo>
                    <a:lnTo>
                      <a:pt x="2311" y="57"/>
                    </a:lnTo>
                    <a:cubicBezTo>
                      <a:pt x="2300" y="96"/>
                      <a:pt x="2284" y="127"/>
                      <a:pt x="2261" y="153"/>
                    </a:cubicBezTo>
                    <a:lnTo>
                      <a:pt x="2196" y="230"/>
                    </a:lnTo>
                    <a:lnTo>
                      <a:pt x="2131" y="306"/>
                    </a:lnTo>
                    <a:lnTo>
                      <a:pt x="2131" y="306"/>
                    </a:lnTo>
                    <a:cubicBezTo>
                      <a:pt x="2109" y="332"/>
                      <a:pt x="2092" y="364"/>
                      <a:pt x="2082" y="402"/>
                    </a:cubicBezTo>
                    <a:lnTo>
                      <a:pt x="2082" y="402"/>
                    </a:lnTo>
                    <a:cubicBezTo>
                      <a:pt x="2076" y="422"/>
                      <a:pt x="2065" y="437"/>
                      <a:pt x="2049" y="447"/>
                    </a:cubicBezTo>
                    <a:lnTo>
                      <a:pt x="2049" y="447"/>
                    </a:lnTo>
                    <a:cubicBezTo>
                      <a:pt x="2051" y="446"/>
                      <a:pt x="2052" y="446"/>
                      <a:pt x="2053" y="445"/>
                    </a:cubicBezTo>
                    <a:lnTo>
                      <a:pt x="2058" y="459"/>
                    </a:lnTo>
                    <a:lnTo>
                      <a:pt x="2075" y="510"/>
                    </a:lnTo>
                    <a:lnTo>
                      <a:pt x="2075" y="510"/>
                    </a:lnTo>
                    <a:cubicBezTo>
                      <a:pt x="2091" y="553"/>
                      <a:pt x="2114" y="580"/>
                      <a:pt x="2147" y="593"/>
                    </a:cubicBezTo>
                    <a:lnTo>
                      <a:pt x="2246" y="631"/>
                    </a:lnTo>
                    <a:lnTo>
                      <a:pt x="2246" y="631"/>
                    </a:lnTo>
                    <a:cubicBezTo>
                      <a:pt x="2278" y="644"/>
                      <a:pt x="2306" y="663"/>
                      <a:pt x="2327" y="689"/>
                    </a:cubicBezTo>
                    <a:lnTo>
                      <a:pt x="2327" y="689"/>
                    </a:lnTo>
                    <a:cubicBezTo>
                      <a:pt x="2349" y="714"/>
                      <a:pt x="2378" y="731"/>
                      <a:pt x="2415" y="739"/>
                    </a:cubicBezTo>
                    <a:lnTo>
                      <a:pt x="2471" y="750"/>
                    </a:lnTo>
                    <a:lnTo>
                      <a:pt x="2471" y="750"/>
                    </a:lnTo>
                    <a:cubicBezTo>
                      <a:pt x="2470" y="750"/>
                      <a:pt x="2470" y="750"/>
                      <a:pt x="2470" y="750"/>
                    </a:cubicBezTo>
                    <a:lnTo>
                      <a:pt x="2471" y="750"/>
                    </a:lnTo>
                    <a:lnTo>
                      <a:pt x="2469" y="749"/>
                    </a:lnTo>
                    <a:lnTo>
                      <a:pt x="2469" y="749"/>
                    </a:lnTo>
                    <a:cubicBezTo>
                      <a:pt x="2457" y="740"/>
                      <a:pt x="2447" y="726"/>
                      <a:pt x="2442" y="708"/>
                    </a:cubicBezTo>
                    <a:lnTo>
                      <a:pt x="2442" y="708"/>
                    </a:lnTo>
                    <a:cubicBezTo>
                      <a:pt x="2431" y="669"/>
                      <a:pt x="2414" y="638"/>
                      <a:pt x="2392" y="613"/>
                    </a:cubicBezTo>
                    <a:lnTo>
                      <a:pt x="2327" y="535"/>
                    </a:lnTo>
                    <a:lnTo>
                      <a:pt x="2261" y="459"/>
                    </a:lnTo>
                    <a:lnTo>
                      <a:pt x="2261" y="459"/>
                    </a:lnTo>
                    <a:cubicBezTo>
                      <a:pt x="2240" y="434"/>
                      <a:pt x="2229" y="409"/>
                      <a:pt x="2229" y="382"/>
                    </a:cubicBezTo>
                    <a:lnTo>
                      <a:pt x="2229" y="382"/>
                    </a:lnTo>
                    <a:cubicBezTo>
                      <a:pt x="2229" y="357"/>
                      <a:pt x="2246" y="338"/>
                      <a:pt x="2278" y="326"/>
                    </a:cubicBezTo>
                    <a:lnTo>
                      <a:pt x="2278" y="326"/>
                    </a:lnTo>
                    <a:cubicBezTo>
                      <a:pt x="2311" y="313"/>
                      <a:pt x="2349" y="306"/>
                      <a:pt x="2392" y="306"/>
                    </a:cubicBezTo>
                    <a:lnTo>
                      <a:pt x="2655" y="306"/>
                    </a:lnTo>
                    <a:lnTo>
                      <a:pt x="2655" y="306"/>
                    </a:lnTo>
                    <a:cubicBezTo>
                      <a:pt x="2698" y="306"/>
                      <a:pt x="2737" y="313"/>
                      <a:pt x="2770" y="326"/>
                    </a:cubicBezTo>
                    <a:lnTo>
                      <a:pt x="2770" y="326"/>
                    </a:lnTo>
                    <a:cubicBezTo>
                      <a:pt x="2803" y="338"/>
                      <a:pt x="2819" y="357"/>
                      <a:pt x="2819" y="382"/>
                    </a:cubicBezTo>
                    <a:lnTo>
                      <a:pt x="2819" y="382"/>
                    </a:lnTo>
                    <a:cubicBezTo>
                      <a:pt x="2819" y="409"/>
                      <a:pt x="2808" y="434"/>
                      <a:pt x="2787" y="459"/>
                    </a:cubicBezTo>
                    <a:lnTo>
                      <a:pt x="2787" y="459"/>
                    </a:lnTo>
                    <a:cubicBezTo>
                      <a:pt x="2764" y="485"/>
                      <a:pt x="2753" y="510"/>
                      <a:pt x="2753" y="535"/>
                    </a:cubicBezTo>
                    <a:lnTo>
                      <a:pt x="2753" y="535"/>
                    </a:lnTo>
                    <a:cubicBezTo>
                      <a:pt x="2753" y="561"/>
                      <a:pt x="2770" y="580"/>
                      <a:pt x="2803" y="593"/>
                    </a:cubicBezTo>
                    <a:lnTo>
                      <a:pt x="2803" y="593"/>
                    </a:lnTo>
                    <a:cubicBezTo>
                      <a:pt x="2835" y="605"/>
                      <a:pt x="2874" y="613"/>
                      <a:pt x="2917" y="613"/>
                    </a:cubicBezTo>
                    <a:lnTo>
                      <a:pt x="3180" y="613"/>
                    </a:lnTo>
                    <a:lnTo>
                      <a:pt x="3180" y="613"/>
                    </a:lnTo>
                    <a:cubicBezTo>
                      <a:pt x="3223" y="613"/>
                      <a:pt x="3262" y="618"/>
                      <a:pt x="3294" y="631"/>
                    </a:cubicBezTo>
                    <a:lnTo>
                      <a:pt x="3294" y="631"/>
                    </a:lnTo>
                    <a:cubicBezTo>
                      <a:pt x="3327" y="644"/>
                      <a:pt x="3343" y="663"/>
                      <a:pt x="3343" y="689"/>
                    </a:cubicBezTo>
                    <a:lnTo>
                      <a:pt x="3343" y="689"/>
                    </a:lnTo>
                    <a:cubicBezTo>
                      <a:pt x="3343" y="714"/>
                      <a:pt x="3333" y="739"/>
                      <a:pt x="3311" y="765"/>
                    </a:cubicBezTo>
                    <a:lnTo>
                      <a:pt x="3311" y="765"/>
                    </a:lnTo>
                    <a:cubicBezTo>
                      <a:pt x="3289" y="791"/>
                      <a:pt x="3278" y="816"/>
                      <a:pt x="3278" y="842"/>
                    </a:cubicBezTo>
                    <a:lnTo>
                      <a:pt x="3278" y="842"/>
                    </a:lnTo>
                    <a:cubicBezTo>
                      <a:pt x="3278" y="867"/>
                      <a:pt x="3294" y="887"/>
                      <a:pt x="3327" y="900"/>
                    </a:cubicBezTo>
                    <a:lnTo>
                      <a:pt x="3327" y="900"/>
                    </a:lnTo>
                    <a:cubicBezTo>
                      <a:pt x="3360" y="912"/>
                      <a:pt x="3398" y="918"/>
                      <a:pt x="3442" y="918"/>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1788" name="CustomShape 38"/>
              <p:cNvSpPr/>
              <p:nvPr/>
            </p:nvSpPr>
            <p:spPr>
              <a:xfrm rot="5400000">
                <a:off x="308880" y="2801520"/>
                <a:ext cx="1103040" cy="659880"/>
              </a:xfrm>
              <a:custGeom>
                <a:avLst/>
                <a:gdLst/>
                <a:ahLst/>
                <a:cxnLst/>
                <a:rect l="l" t="t" r="r" b="b"/>
                <a:pathLst>
                  <a:path w="2261" h="1352">
                    <a:moveTo>
                      <a:pt x="2260" y="675"/>
                    </a:moveTo>
                    <a:lnTo>
                      <a:pt x="2260" y="675"/>
                    </a:lnTo>
                    <a:cubicBezTo>
                      <a:pt x="2260" y="643"/>
                      <a:pt x="2239" y="618"/>
                      <a:pt x="2197" y="602"/>
                    </a:cubicBezTo>
                    <a:lnTo>
                      <a:pt x="2071" y="553"/>
                    </a:lnTo>
                    <a:lnTo>
                      <a:pt x="2071" y="553"/>
                    </a:lnTo>
                    <a:cubicBezTo>
                      <a:pt x="2030" y="537"/>
                      <a:pt x="1995" y="513"/>
                      <a:pt x="1967" y="480"/>
                    </a:cubicBezTo>
                    <a:lnTo>
                      <a:pt x="1967" y="480"/>
                    </a:lnTo>
                    <a:cubicBezTo>
                      <a:pt x="1939" y="447"/>
                      <a:pt x="1904" y="424"/>
                      <a:pt x="1862" y="407"/>
                    </a:cubicBezTo>
                    <a:lnTo>
                      <a:pt x="1737" y="357"/>
                    </a:lnTo>
                    <a:lnTo>
                      <a:pt x="1737" y="357"/>
                    </a:lnTo>
                    <a:cubicBezTo>
                      <a:pt x="1696" y="342"/>
                      <a:pt x="1660" y="317"/>
                      <a:pt x="1633" y="285"/>
                    </a:cubicBezTo>
                    <a:lnTo>
                      <a:pt x="1633" y="285"/>
                    </a:lnTo>
                    <a:cubicBezTo>
                      <a:pt x="1604" y="252"/>
                      <a:pt x="1570" y="228"/>
                      <a:pt x="1528" y="212"/>
                    </a:cubicBezTo>
                    <a:lnTo>
                      <a:pt x="1402" y="163"/>
                    </a:lnTo>
                    <a:lnTo>
                      <a:pt x="1402" y="163"/>
                    </a:lnTo>
                    <a:cubicBezTo>
                      <a:pt x="1360" y="147"/>
                      <a:pt x="1325" y="123"/>
                      <a:pt x="1297" y="90"/>
                    </a:cubicBezTo>
                    <a:lnTo>
                      <a:pt x="1297" y="90"/>
                    </a:lnTo>
                    <a:cubicBezTo>
                      <a:pt x="1270" y="57"/>
                      <a:pt x="1234" y="33"/>
                      <a:pt x="1193" y="16"/>
                    </a:cubicBezTo>
                    <a:lnTo>
                      <a:pt x="1193" y="16"/>
                    </a:lnTo>
                    <a:cubicBezTo>
                      <a:pt x="1151" y="0"/>
                      <a:pt x="1109" y="0"/>
                      <a:pt x="1068" y="16"/>
                    </a:cubicBezTo>
                    <a:lnTo>
                      <a:pt x="1068" y="16"/>
                    </a:lnTo>
                    <a:cubicBezTo>
                      <a:pt x="1025" y="33"/>
                      <a:pt x="991" y="57"/>
                      <a:pt x="963" y="90"/>
                    </a:cubicBezTo>
                    <a:lnTo>
                      <a:pt x="963" y="90"/>
                    </a:lnTo>
                    <a:cubicBezTo>
                      <a:pt x="934" y="123"/>
                      <a:pt x="900" y="147"/>
                      <a:pt x="858" y="163"/>
                    </a:cubicBezTo>
                    <a:lnTo>
                      <a:pt x="732" y="212"/>
                    </a:lnTo>
                    <a:lnTo>
                      <a:pt x="732" y="212"/>
                    </a:lnTo>
                    <a:cubicBezTo>
                      <a:pt x="691" y="228"/>
                      <a:pt x="655" y="252"/>
                      <a:pt x="628" y="285"/>
                    </a:cubicBezTo>
                    <a:lnTo>
                      <a:pt x="628" y="285"/>
                    </a:lnTo>
                    <a:cubicBezTo>
                      <a:pt x="600" y="317"/>
                      <a:pt x="565" y="342"/>
                      <a:pt x="523" y="357"/>
                    </a:cubicBezTo>
                    <a:lnTo>
                      <a:pt x="397" y="407"/>
                    </a:lnTo>
                    <a:lnTo>
                      <a:pt x="397" y="407"/>
                    </a:lnTo>
                    <a:cubicBezTo>
                      <a:pt x="355" y="424"/>
                      <a:pt x="321" y="447"/>
                      <a:pt x="292" y="480"/>
                    </a:cubicBezTo>
                    <a:lnTo>
                      <a:pt x="292" y="480"/>
                    </a:lnTo>
                    <a:cubicBezTo>
                      <a:pt x="265" y="513"/>
                      <a:pt x="231" y="537"/>
                      <a:pt x="188" y="553"/>
                    </a:cubicBezTo>
                    <a:lnTo>
                      <a:pt x="63" y="602"/>
                    </a:lnTo>
                    <a:lnTo>
                      <a:pt x="63" y="602"/>
                    </a:lnTo>
                    <a:cubicBezTo>
                      <a:pt x="21" y="618"/>
                      <a:pt x="0" y="643"/>
                      <a:pt x="0" y="675"/>
                    </a:cubicBezTo>
                    <a:lnTo>
                      <a:pt x="0" y="675"/>
                    </a:lnTo>
                    <a:cubicBezTo>
                      <a:pt x="0" y="708"/>
                      <a:pt x="21" y="733"/>
                      <a:pt x="63" y="749"/>
                    </a:cubicBezTo>
                    <a:lnTo>
                      <a:pt x="188" y="798"/>
                    </a:lnTo>
                    <a:lnTo>
                      <a:pt x="188" y="798"/>
                    </a:lnTo>
                    <a:cubicBezTo>
                      <a:pt x="231" y="814"/>
                      <a:pt x="265" y="839"/>
                      <a:pt x="292" y="871"/>
                    </a:cubicBezTo>
                    <a:lnTo>
                      <a:pt x="292" y="871"/>
                    </a:lnTo>
                    <a:cubicBezTo>
                      <a:pt x="321" y="904"/>
                      <a:pt x="355" y="928"/>
                      <a:pt x="397" y="944"/>
                    </a:cubicBezTo>
                    <a:lnTo>
                      <a:pt x="523" y="993"/>
                    </a:lnTo>
                    <a:lnTo>
                      <a:pt x="523" y="993"/>
                    </a:lnTo>
                    <a:cubicBezTo>
                      <a:pt x="565" y="1009"/>
                      <a:pt x="600" y="1034"/>
                      <a:pt x="628" y="1066"/>
                    </a:cubicBezTo>
                    <a:lnTo>
                      <a:pt x="628" y="1066"/>
                    </a:lnTo>
                    <a:cubicBezTo>
                      <a:pt x="655" y="1099"/>
                      <a:pt x="691" y="1124"/>
                      <a:pt x="732" y="1140"/>
                    </a:cubicBezTo>
                    <a:lnTo>
                      <a:pt x="858" y="1188"/>
                    </a:lnTo>
                    <a:lnTo>
                      <a:pt x="858" y="1188"/>
                    </a:lnTo>
                    <a:cubicBezTo>
                      <a:pt x="900" y="1205"/>
                      <a:pt x="934" y="1228"/>
                      <a:pt x="963" y="1262"/>
                    </a:cubicBezTo>
                    <a:lnTo>
                      <a:pt x="963" y="1262"/>
                    </a:lnTo>
                    <a:cubicBezTo>
                      <a:pt x="991" y="1294"/>
                      <a:pt x="1025" y="1318"/>
                      <a:pt x="1068" y="1334"/>
                    </a:cubicBezTo>
                    <a:lnTo>
                      <a:pt x="1068" y="1334"/>
                    </a:lnTo>
                    <a:cubicBezTo>
                      <a:pt x="1109" y="1351"/>
                      <a:pt x="1151" y="1351"/>
                      <a:pt x="1193" y="1334"/>
                    </a:cubicBezTo>
                    <a:lnTo>
                      <a:pt x="1193" y="1334"/>
                    </a:lnTo>
                    <a:cubicBezTo>
                      <a:pt x="1234" y="1318"/>
                      <a:pt x="1270" y="1294"/>
                      <a:pt x="1297" y="1262"/>
                    </a:cubicBezTo>
                    <a:lnTo>
                      <a:pt x="1297" y="1262"/>
                    </a:lnTo>
                    <a:cubicBezTo>
                      <a:pt x="1325" y="1228"/>
                      <a:pt x="1360" y="1205"/>
                      <a:pt x="1402" y="1188"/>
                    </a:cubicBezTo>
                    <a:lnTo>
                      <a:pt x="1528" y="1140"/>
                    </a:lnTo>
                    <a:lnTo>
                      <a:pt x="1528" y="1140"/>
                    </a:lnTo>
                    <a:cubicBezTo>
                      <a:pt x="1570" y="1124"/>
                      <a:pt x="1604" y="1099"/>
                      <a:pt x="1633" y="1066"/>
                    </a:cubicBezTo>
                    <a:lnTo>
                      <a:pt x="1633" y="1066"/>
                    </a:lnTo>
                    <a:cubicBezTo>
                      <a:pt x="1660" y="1034"/>
                      <a:pt x="1696" y="1009"/>
                      <a:pt x="1737" y="993"/>
                    </a:cubicBezTo>
                    <a:lnTo>
                      <a:pt x="1862" y="944"/>
                    </a:lnTo>
                    <a:lnTo>
                      <a:pt x="1862" y="944"/>
                    </a:lnTo>
                    <a:cubicBezTo>
                      <a:pt x="1904" y="928"/>
                      <a:pt x="1939" y="904"/>
                      <a:pt x="1967" y="871"/>
                    </a:cubicBezTo>
                    <a:lnTo>
                      <a:pt x="1967" y="871"/>
                    </a:lnTo>
                    <a:cubicBezTo>
                      <a:pt x="1995" y="839"/>
                      <a:pt x="2030" y="814"/>
                      <a:pt x="2071" y="798"/>
                    </a:cubicBezTo>
                    <a:lnTo>
                      <a:pt x="2197" y="749"/>
                    </a:lnTo>
                    <a:lnTo>
                      <a:pt x="2197" y="749"/>
                    </a:lnTo>
                    <a:cubicBezTo>
                      <a:pt x="2239" y="733"/>
                      <a:pt x="2260" y="708"/>
                      <a:pt x="2260" y="675"/>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1789" name="CustomShape 39"/>
              <p:cNvSpPr/>
              <p:nvPr/>
            </p:nvSpPr>
            <p:spPr>
              <a:xfrm rot="5400000">
                <a:off x="425880" y="2871360"/>
                <a:ext cx="868680" cy="517680"/>
              </a:xfrm>
              <a:custGeom>
                <a:avLst/>
                <a:gdLst/>
                <a:ahLst/>
                <a:cxnLst/>
                <a:rect l="l" t="t" r="r" b="b"/>
                <a:pathLst>
                  <a:path w="1780" h="1064">
                    <a:moveTo>
                      <a:pt x="1779" y="531"/>
                    </a:moveTo>
                    <a:lnTo>
                      <a:pt x="1779" y="531"/>
                    </a:lnTo>
                    <a:cubicBezTo>
                      <a:pt x="1779" y="506"/>
                      <a:pt x="1762" y="486"/>
                      <a:pt x="1729" y="474"/>
                    </a:cubicBezTo>
                    <a:lnTo>
                      <a:pt x="1630" y="435"/>
                    </a:lnTo>
                    <a:lnTo>
                      <a:pt x="1630" y="435"/>
                    </a:lnTo>
                    <a:cubicBezTo>
                      <a:pt x="1597" y="423"/>
                      <a:pt x="1570" y="404"/>
                      <a:pt x="1548" y="377"/>
                    </a:cubicBezTo>
                    <a:lnTo>
                      <a:pt x="1548" y="377"/>
                    </a:lnTo>
                    <a:cubicBezTo>
                      <a:pt x="1526" y="352"/>
                      <a:pt x="1499" y="333"/>
                      <a:pt x="1465" y="320"/>
                    </a:cubicBezTo>
                    <a:lnTo>
                      <a:pt x="1367" y="282"/>
                    </a:lnTo>
                    <a:lnTo>
                      <a:pt x="1367" y="282"/>
                    </a:lnTo>
                    <a:cubicBezTo>
                      <a:pt x="1334" y="269"/>
                      <a:pt x="1306" y="250"/>
                      <a:pt x="1285" y="225"/>
                    </a:cubicBezTo>
                    <a:lnTo>
                      <a:pt x="1285" y="225"/>
                    </a:lnTo>
                    <a:cubicBezTo>
                      <a:pt x="1262" y="198"/>
                      <a:pt x="1235" y="179"/>
                      <a:pt x="1202" y="167"/>
                    </a:cubicBezTo>
                    <a:lnTo>
                      <a:pt x="1103" y="128"/>
                    </a:lnTo>
                    <a:lnTo>
                      <a:pt x="1103" y="128"/>
                    </a:lnTo>
                    <a:cubicBezTo>
                      <a:pt x="1070" y="115"/>
                      <a:pt x="1043" y="96"/>
                      <a:pt x="1020" y="71"/>
                    </a:cubicBezTo>
                    <a:lnTo>
                      <a:pt x="1020" y="71"/>
                    </a:lnTo>
                    <a:cubicBezTo>
                      <a:pt x="999" y="45"/>
                      <a:pt x="971" y="26"/>
                      <a:pt x="938" y="13"/>
                    </a:cubicBezTo>
                    <a:lnTo>
                      <a:pt x="938" y="13"/>
                    </a:lnTo>
                    <a:cubicBezTo>
                      <a:pt x="905" y="0"/>
                      <a:pt x="873" y="0"/>
                      <a:pt x="840" y="13"/>
                    </a:cubicBezTo>
                    <a:lnTo>
                      <a:pt x="840" y="13"/>
                    </a:lnTo>
                    <a:cubicBezTo>
                      <a:pt x="807" y="26"/>
                      <a:pt x="780" y="45"/>
                      <a:pt x="758" y="71"/>
                    </a:cubicBezTo>
                    <a:lnTo>
                      <a:pt x="758" y="71"/>
                    </a:lnTo>
                    <a:cubicBezTo>
                      <a:pt x="735" y="96"/>
                      <a:pt x="708" y="115"/>
                      <a:pt x="675" y="128"/>
                    </a:cubicBezTo>
                    <a:lnTo>
                      <a:pt x="576" y="167"/>
                    </a:lnTo>
                    <a:lnTo>
                      <a:pt x="576" y="167"/>
                    </a:lnTo>
                    <a:cubicBezTo>
                      <a:pt x="544" y="179"/>
                      <a:pt x="516" y="198"/>
                      <a:pt x="494" y="225"/>
                    </a:cubicBezTo>
                    <a:lnTo>
                      <a:pt x="494" y="225"/>
                    </a:lnTo>
                    <a:cubicBezTo>
                      <a:pt x="472" y="250"/>
                      <a:pt x="444" y="269"/>
                      <a:pt x="411" y="282"/>
                    </a:cubicBezTo>
                    <a:lnTo>
                      <a:pt x="312" y="320"/>
                    </a:lnTo>
                    <a:lnTo>
                      <a:pt x="312" y="320"/>
                    </a:lnTo>
                    <a:cubicBezTo>
                      <a:pt x="279" y="333"/>
                      <a:pt x="252" y="352"/>
                      <a:pt x="230" y="377"/>
                    </a:cubicBezTo>
                    <a:lnTo>
                      <a:pt x="230" y="377"/>
                    </a:lnTo>
                    <a:cubicBezTo>
                      <a:pt x="208" y="404"/>
                      <a:pt x="181" y="423"/>
                      <a:pt x="148" y="435"/>
                    </a:cubicBezTo>
                    <a:lnTo>
                      <a:pt x="49" y="474"/>
                    </a:lnTo>
                    <a:lnTo>
                      <a:pt x="49" y="474"/>
                    </a:lnTo>
                    <a:cubicBezTo>
                      <a:pt x="17" y="486"/>
                      <a:pt x="0" y="506"/>
                      <a:pt x="0" y="531"/>
                    </a:cubicBezTo>
                    <a:lnTo>
                      <a:pt x="0" y="531"/>
                    </a:lnTo>
                    <a:cubicBezTo>
                      <a:pt x="0" y="557"/>
                      <a:pt x="17" y="576"/>
                      <a:pt x="49" y="589"/>
                    </a:cubicBezTo>
                    <a:lnTo>
                      <a:pt x="148" y="627"/>
                    </a:lnTo>
                    <a:lnTo>
                      <a:pt x="148" y="627"/>
                    </a:lnTo>
                    <a:cubicBezTo>
                      <a:pt x="181" y="640"/>
                      <a:pt x="208" y="660"/>
                      <a:pt x="230" y="685"/>
                    </a:cubicBezTo>
                    <a:lnTo>
                      <a:pt x="230" y="685"/>
                    </a:lnTo>
                    <a:cubicBezTo>
                      <a:pt x="252" y="711"/>
                      <a:pt x="279" y="730"/>
                      <a:pt x="312" y="743"/>
                    </a:cubicBezTo>
                    <a:lnTo>
                      <a:pt x="411" y="781"/>
                    </a:lnTo>
                    <a:lnTo>
                      <a:pt x="411" y="781"/>
                    </a:lnTo>
                    <a:cubicBezTo>
                      <a:pt x="444" y="794"/>
                      <a:pt x="472" y="814"/>
                      <a:pt x="494" y="839"/>
                    </a:cubicBezTo>
                    <a:lnTo>
                      <a:pt x="494" y="839"/>
                    </a:lnTo>
                    <a:cubicBezTo>
                      <a:pt x="516" y="865"/>
                      <a:pt x="544" y="884"/>
                      <a:pt x="576" y="897"/>
                    </a:cubicBezTo>
                    <a:lnTo>
                      <a:pt x="675" y="935"/>
                    </a:lnTo>
                    <a:lnTo>
                      <a:pt x="675" y="935"/>
                    </a:lnTo>
                    <a:cubicBezTo>
                      <a:pt x="708" y="948"/>
                      <a:pt x="735" y="967"/>
                      <a:pt x="758" y="993"/>
                    </a:cubicBezTo>
                    <a:lnTo>
                      <a:pt x="758" y="993"/>
                    </a:lnTo>
                    <a:cubicBezTo>
                      <a:pt x="780" y="1019"/>
                      <a:pt x="807" y="1038"/>
                      <a:pt x="840" y="1050"/>
                    </a:cubicBezTo>
                    <a:lnTo>
                      <a:pt x="840" y="1050"/>
                    </a:lnTo>
                    <a:cubicBezTo>
                      <a:pt x="873" y="1063"/>
                      <a:pt x="905" y="1063"/>
                      <a:pt x="938" y="1050"/>
                    </a:cubicBezTo>
                    <a:lnTo>
                      <a:pt x="938" y="1050"/>
                    </a:lnTo>
                    <a:cubicBezTo>
                      <a:pt x="971" y="1038"/>
                      <a:pt x="999" y="1019"/>
                      <a:pt x="1020" y="993"/>
                    </a:cubicBezTo>
                    <a:lnTo>
                      <a:pt x="1020" y="993"/>
                    </a:lnTo>
                    <a:cubicBezTo>
                      <a:pt x="1043" y="967"/>
                      <a:pt x="1070" y="948"/>
                      <a:pt x="1103" y="935"/>
                    </a:cubicBezTo>
                    <a:lnTo>
                      <a:pt x="1202" y="897"/>
                    </a:lnTo>
                    <a:lnTo>
                      <a:pt x="1202" y="897"/>
                    </a:lnTo>
                    <a:cubicBezTo>
                      <a:pt x="1235" y="884"/>
                      <a:pt x="1262" y="865"/>
                      <a:pt x="1285" y="839"/>
                    </a:cubicBezTo>
                    <a:lnTo>
                      <a:pt x="1285" y="839"/>
                    </a:lnTo>
                    <a:cubicBezTo>
                      <a:pt x="1306" y="814"/>
                      <a:pt x="1334" y="794"/>
                      <a:pt x="1367" y="781"/>
                    </a:cubicBezTo>
                    <a:lnTo>
                      <a:pt x="1465" y="743"/>
                    </a:lnTo>
                    <a:lnTo>
                      <a:pt x="1465" y="743"/>
                    </a:lnTo>
                    <a:cubicBezTo>
                      <a:pt x="1499" y="730"/>
                      <a:pt x="1526" y="711"/>
                      <a:pt x="1548" y="685"/>
                    </a:cubicBezTo>
                    <a:lnTo>
                      <a:pt x="1548" y="685"/>
                    </a:lnTo>
                    <a:cubicBezTo>
                      <a:pt x="1570" y="660"/>
                      <a:pt x="1597" y="640"/>
                      <a:pt x="1630" y="627"/>
                    </a:cubicBezTo>
                    <a:lnTo>
                      <a:pt x="1729" y="589"/>
                    </a:lnTo>
                    <a:lnTo>
                      <a:pt x="1729" y="589"/>
                    </a:lnTo>
                    <a:cubicBezTo>
                      <a:pt x="1762" y="576"/>
                      <a:pt x="1779" y="557"/>
                      <a:pt x="1779" y="531"/>
                    </a:cubicBezTo>
                  </a:path>
                </a:pathLst>
              </a:custGeom>
              <a:solidFill>
                <a:schemeClr val="accent1"/>
              </a:solidFill>
              <a:ln>
                <a:noFill/>
              </a:ln>
            </p:spPr>
            <p:style>
              <a:lnRef idx="0">
                <a:scrgbClr r="0" g="0" b="0"/>
              </a:lnRef>
              <a:fillRef idx="0">
                <a:scrgbClr r="0" g="0" b="0"/>
              </a:fillRef>
              <a:effectRef idx="0">
                <a:scrgbClr r="0" g="0" b="0"/>
              </a:effectRef>
              <a:fontRef idx="minor"/>
            </p:style>
          </p:sp>
          <p:sp>
            <p:nvSpPr>
              <p:cNvPr id="1790" name="CustomShape 40"/>
              <p:cNvSpPr/>
              <p:nvPr/>
            </p:nvSpPr>
            <p:spPr>
              <a:xfrm rot="5400000">
                <a:off x="932040" y="1655280"/>
                <a:ext cx="78480" cy="149760"/>
              </a:xfrm>
              <a:custGeom>
                <a:avLst/>
                <a:gdLst/>
                <a:ahLst/>
                <a:cxnLst/>
                <a:rect l="l" t="t" r="r" b="b"/>
                <a:pathLst>
                  <a:path w="165" h="307">
                    <a:moveTo>
                      <a:pt x="0" y="306"/>
                    </a:moveTo>
                    <a:lnTo>
                      <a:pt x="131" y="153"/>
                    </a:lnTo>
                    <a:lnTo>
                      <a:pt x="131" y="153"/>
                    </a:lnTo>
                    <a:cubicBezTo>
                      <a:pt x="152" y="128"/>
                      <a:pt x="164" y="102"/>
                      <a:pt x="164" y="77"/>
                    </a:cubicBezTo>
                    <a:lnTo>
                      <a:pt x="164" y="77"/>
                    </a:lnTo>
                    <a:cubicBezTo>
                      <a:pt x="164" y="51"/>
                      <a:pt x="148" y="32"/>
                      <a:pt x="115" y="19"/>
                    </a:cubicBezTo>
                    <a:lnTo>
                      <a:pt x="115" y="19"/>
                    </a:lnTo>
                    <a:cubicBezTo>
                      <a:pt x="81" y="7"/>
                      <a:pt x="44" y="0"/>
                      <a:pt x="0" y="0"/>
                    </a:cubicBezTo>
                    <a:lnTo>
                      <a:pt x="0" y="30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791" name="CustomShape 41"/>
              <p:cNvSpPr/>
              <p:nvPr/>
            </p:nvSpPr>
            <p:spPr>
              <a:xfrm rot="5400000">
                <a:off x="708120" y="1655280"/>
                <a:ext cx="78480" cy="149760"/>
              </a:xfrm>
              <a:custGeom>
                <a:avLst/>
                <a:gdLst/>
                <a:ahLst/>
                <a:cxnLst/>
                <a:rect l="l" t="t" r="r" b="b"/>
                <a:pathLst>
                  <a:path w="165" h="307">
                    <a:moveTo>
                      <a:pt x="0" y="306"/>
                    </a:moveTo>
                    <a:lnTo>
                      <a:pt x="0" y="306"/>
                    </a:lnTo>
                    <a:cubicBezTo>
                      <a:pt x="44" y="306"/>
                      <a:pt x="81" y="300"/>
                      <a:pt x="115" y="287"/>
                    </a:cubicBezTo>
                    <a:lnTo>
                      <a:pt x="115" y="287"/>
                    </a:lnTo>
                    <a:cubicBezTo>
                      <a:pt x="148" y="274"/>
                      <a:pt x="164" y="255"/>
                      <a:pt x="164" y="230"/>
                    </a:cubicBezTo>
                    <a:lnTo>
                      <a:pt x="164" y="230"/>
                    </a:lnTo>
                    <a:cubicBezTo>
                      <a:pt x="164" y="205"/>
                      <a:pt x="152" y="179"/>
                      <a:pt x="131" y="153"/>
                    </a:cubicBezTo>
                    <a:lnTo>
                      <a:pt x="66" y="77"/>
                    </a:lnTo>
                    <a:lnTo>
                      <a:pt x="0" y="0"/>
                    </a:lnTo>
                    <a:lnTo>
                      <a:pt x="0" y="30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792" name="CustomShape 42"/>
              <p:cNvSpPr/>
              <p:nvPr/>
            </p:nvSpPr>
            <p:spPr>
              <a:xfrm rot="5400000">
                <a:off x="684360" y="3022200"/>
                <a:ext cx="352080" cy="216360"/>
              </a:xfrm>
              <a:custGeom>
                <a:avLst/>
                <a:gdLst/>
                <a:ahLst/>
                <a:cxnLst/>
                <a:rect l="l" t="t" r="r" b="b"/>
                <a:pathLst>
                  <a:path w="723" h="447">
                    <a:moveTo>
                      <a:pt x="49" y="280"/>
                    </a:moveTo>
                    <a:lnTo>
                      <a:pt x="148" y="318"/>
                    </a:lnTo>
                    <a:lnTo>
                      <a:pt x="148" y="318"/>
                    </a:lnTo>
                    <a:cubicBezTo>
                      <a:pt x="181" y="331"/>
                      <a:pt x="208" y="350"/>
                      <a:pt x="230" y="376"/>
                    </a:cubicBezTo>
                    <a:lnTo>
                      <a:pt x="230" y="376"/>
                    </a:lnTo>
                    <a:cubicBezTo>
                      <a:pt x="252" y="401"/>
                      <a:pt x="279" y="420"/>
                      <a:pt x="312" y="433"/>
                    </a:cubicBezTo>
                    <a:lnTo>
                      <a:pt x="312" y="433"/>
                    </a:lnTo>
                    <a:cubicBezTo>
                      <a:pt x="345" y="446"/>
                      <a:pt x="377" y="446"/>
                      <a:pt x="410" y="433"/>
                    </a:cubicBezTo>
                    <a:lnTo>
                      <a:pt x="410" y="433"/>
                    </a:lnTo>
                    <a:cubicBezTo>
                      <a:pt x="442" y="420"/>
                      <a:pt x="470" y="401"/>
                      <a:pt x="492" y="376"/>
                    </a:cubicBezTo>
                    <a:lnTo>
                      <a:pt x="492" y="376"/>
                    </a:lnTo>
                    <a:cubicBezTo>
                      <a:pt x="514" y="350"/>
                      <a:pt x="541" y="331"/>
                      <a:pt x="574" y="318"/>
                    </a:cubicBezTo>
                    <a:lnTo>
                      <a:pt x="673" y="280"/>
                    </a:lnTo>
                    <a:lnTo>
                      <a:pt x="673" y="280"/>
                    </a:lnTo>
                    <a:cubicBezTo>
                      <a:pt x="705" y="267"/>
                      <a:pt x="722" y="248"/>
                      <a:pt x="722" y="222"/>
                    </a:cubicBezTo>
                    <a:lnTo>
                      <a:pt x="722" y="222"/>
                    </a:lnTo>
                    <a:cubicBezTo>
                      <a:pt x="722" y="197"/>
                      <a:pt x="705" y="177"/>
                      <a:pt x="673" y="165"/>
                    </a:cubicBezTo>
                    <a:lnTo>
                      <a:pt x="574" y="126"/>
                    </a:lnTo>
                    <a:lnTo>
                      <a:pt x="574" y="126"/>
                    </a:lnTo>
                    <a:cubicBezTo>
                      <a:pt x="541" y="114"/>
                      <a:pt x="514" y="95"/>
                      <a:pt x="492" y="69"/>
                    </a:cubicBezTo>
                    <a:lnTo>
                      <a:pt x="492" y="69"/>
                    </a:lnTo>
                    <a:cubicBezTo>
                      <a:pt x="470" y="44"/>
                      <a:pt x="442" y="25"/>
                      <a:pt x="410" y="13"/>
                    </a:cubicBezTo>
                    <a:lnTo>
                      <a:pt x="410" y="13"/>
                    </a:lnTo>
                    <a:cubicBezTo>
                      <a:pt x="377" y="0"/>
                      <a:pt x="345" y="0"/>
                      <a:pt x="312" y="13"/>
                    </a:cubicBezTo>
                    <a:lnTo>
                      <a:pt x="312" y="13"/>
                    </a:lnTo>
                    <a:cubicBezTo>
                      <a:pt x="279" y="25"/>
                      <a:pt x="252" y="44"/>
                      <a:pt x="230" y="69"/>
                    </a:cubicBezTo>
                    <a:lnTo>
                      <a:pt x="230" y="69"/>
                    </a:lnTo>
                    <a:cubicBezTo>
                      <a:pt x="208" y="95"/>
                      <a:pt x="181" y="114"/>
                      <a:pt x="148" y="126"/>
                    </a:cubicBezTo>
                    <a:lnTo>
                      <a:pt x="49" y="165"/>
                    </a:lnTo>
                    <a:lnTo>
                      <a:pt x="49" y="165"/>
                    </a:lnTo>
                    <a:cubicBezTo>
                      <a:pt x="17" y="177"/>
                      <a:pt x="0" y="197"/>
                      <a:pt x="0" y="222"/>
                    </a:cubicBezTo>
                    <a:lnTo>
                      <a:pt x="0" y="222"/>
                    </a:lnTo>
                    <a:cubicBezTo>
                      <a:pt x="0" y="248"/>
                      <a:pt x="17" y="267"/>
                      <a:pt x="49" y="280"/>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1793" name="CustomShape 43"/>
              <p:cNvSpPr/>
              <p:nvPr/>
            </p:nvSpPr>
            <p:spPr>
              <a:xfrm rot="5400000">
                <a:off x="749160" y="1870560"/>
                <a:ext cx="222840" cy="216360"/>
              </a:xfrm>
              <a:custGeom>
                <a:avLst/>
                <a:gdLst/>
                <a:ahLst/>
                <a:cxnLst/>
                <a:rect l="l" t="t" r="r" b="b"/>
                <a:pathLst>
                  <a:path w="459" h="447">
                    <a:moveTo>
                      <a:pt x="328" y="222"/>
                    </a:moveTo>
                    <a:lnTo>
                      <a:pt x="328" y="222"/>
                    </a:lnTo>
                    <a:cubicBezTo>
                      <a:pt x="328" y="197"/>
                      <a:pt x="311" y="177"/>
                      <a:pt x="278" y="165"/>
                    </a:cubicBezTo>
                    <a:lnTo>
                      <a:pt x="278" y="165"/>
                    </a:lnTo>
                    <a:cubicBezTo>
                      <a:pt x="245" y="152"/>
                      <a:pt x="212" y="152"/>
                      <a:pt x="180" y="165"/>
                    </a:cubicBezTo>
                    <a:lnTo>
                      <a:pt x="180" y="165"/>
                    </a:lnTo>
                    <a:cubicBezTo>
                      <a:pt x="147" y="177"/>
                      <a:pt x="130" y="197"/>
                      <a:pt x="130" y="222"/>
                    </a:cubicBezTo>
                    <a:lnTo>
                      <a:pt x="130" y="222"/>
                    </a:lnTo>
                    <a:cubicBezTo>
                      <a:pt x="130" y="248"/>
                      <a:pt x="147" y="267"/>
                      <a:pt x="180" y="280"/>
                    </a:cubicBezTo>
                    <a:lnTo>
                      <a:pt x="180" y="280"/>
                    </a:lnTo>
                    <a:cubicBezTo>
                      <a:pt x="212" y="293"/>
                      <a:pt x="245" y="293"/>
                      <a:pt x="278" y="280"/>
                    </a:cubicBezTo>
                    <a:lnTo>
                      <a:pt x="278" y="280"/>
                    </a:lnTo>
                    <a:cubicBezTo>
                      <a:pt x="311" y="267"/>
                      <a:pt x="328" y="248"/>
                      <a:pt x="328" y="222"/>
                    </a:cubicBezTo>
                    <a:close/>
                    <a:moveTo>
                      <a:pt x="426" y="146"/>
                    </a:moveTo>
                    <a:lnTo>
                      <a:pt x="426" y="146"/>
                    </a:lnTo>
                    <a:cubicBezTo>
                      <a:pt x="447" y="172"/>
                      <a:pt x="458" y="197"/>
                      <a:pt x="458" y="222"/>
                    </a:cubicBezTo>
                    <a:lnTo>
                      <a:pt x="458" y="222"/>
                    </a:lnTo>
                    <a:cubicBezTo>
                      <a:pt x="458" y="248"/>
                      <a:pt x="447" y="273"/>
                      <a:pt x="426" y="299"/>
                    </a:cubicBezTo>
                    <a:lnTo>
                      <a:pt x="360" y="376"/>
                    </a:lnTo>
                    <a:lnTo>
                      <a:pt x="360" y="376"/>
                    </a:lnTo>
                    <a:cubicBezTo>
                      <a:pt x="338" y="401"/>
                      <a:pt x="311" y="420"/>
                      <a:pt x="278" y="433"/>
                    </a:cubicBezTo>
                    <a:lnTo>
                      <a:pt x="278" y="433"/>
                    </a:lnTo>
                    <a:cubicBezTo>
                      <a:pt x="245" y="446"/>
                      <a:pt x="212" y="446"/>
                      <a:pt x="180" y="433"/>
                    </a:cubicBezTo>
                    <a:lnTo>
                      <a:pt x="180" y="433"/>
                    </a:lnTo>
                    <a:cubicBezTo>
                      <a:pt x="147" y="420"/>
                      <a:pt x="120" y="401"/>
                      <a:pt x="98" y="376"/>
                    </a:cubicBezTo>
                    <a:lnTo>
                      <a:pt x="32" y="299"/>
                    </a:lnTo>
                    <a:lnTo>
                      <a:pt x="32" y="299"/>
                    </a:lnTo>
                    <a:cubicBezTo>
                      <a:pt x="10" y="273"/>
                      <a:pt x="0" y="248"/>
                      <a:pt x="0" y="222"/>
                    </a:cubicBezTo>
                    <a:lnTo>
                      <a:pt x="0" y="222"/>
                    </a:lnTo>
                    <a:cubicBezTo>
                      <a:pt x="0" y="197"/>
                      <a:pt x="10" y="172"/>
                      <a:pt x="32" y="146"/>
                    </a:cubicBezTo>
                    <a:lnTo>
                      <a:pt x="98" y="69"/>
                    </a:lnTo>
                    <a:lnTo>
                      <a:pt x="98" y="69"/>
                    </a:lnTo>
                    <a:cubicBezTo>
                      <a:pt x="120" y="44"/>
                      <a:pt x="147" y="25"/>
                      <a:pt x="180" y="13"/>
                    </a:cubicBezTo>
                    <a:lnTo>
                      <a:pt x="180" y="13"/>
                    </a:lnTo>
                    <a:cubicBezTo>
                      <a:pt x="212" y="0"/>
                      <a:pt x="245" y="0"/>
                      <a:pt x="278" y="13"/>
                    </a:cubicBezTo>
                    <a:lnTo>
                      <a:pt x="278" y="13"/>
                    </a:lnTo>
                    <a:cubicBezTo>
                      <a:pt x="311" y="25"/>
                      <a:pt x="338" y="44"/>
                      <a:pt x="360" y="69"/>
                    </a:cubicBezTo>
                    <a:lnTo>
                      <a:pt x="426" y="146"/>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1794" name="CustomShape 44"/>
              <p:cNvSpPr/>
              <p:nvPr/>
            </p:nvSpPr>
            <p:spPr>
              <a:xfrm rot="5400000">
                <a:off x="1372320" y="3873600"/>
                <a:ext cx="93600" cy="149760"/>
              </a:xfrm>
              <a:custGeom>
                <a:avLst/>
                <a:gdLst/>
                <a:ahLst/>
                <a:cxnLst/>
                <a:rect l="l" t="t" r="r" b="b"/>
                <a:pathLst>
                  <a:path w="192" h="307">
                    <a:moveTo>
                      <a:pt x="11" y="57"/>
                    </a:moveTo>
                    <a:lnTo>
                      <a:pt x="11" y="57"/>
                    </a:lnTo>
                    <a:cubicBezTo>
                      <a:pt x="22" y="96"/>
                      <a:pt x="38" y="127"/>
                      <a:pt x="60" y="153"/>
                    </a:cubicBezTo>
                    <a:lnTo>
                      <a:pt x="191" y="306"/>
                    </a:lnTo>
                    <a:lnTo>
                      <a:pt x="191" y="0"/>
                    </a:lnTo>
                    <a:lnTo>
                      <a:pt x="60" y="0"/>
                    </a:lnTo>
                    <a:lnTo>
                      <a:pt x="60" y="0"/>
                    </a:lnTo>
                    <a:cubicBezTo>
                      <a:pt x="16" y="0"/>
                      <a:pt x="0" y="19"/>
                      <a:pt x="11" y="57"/>
                    </a:cubicBezTo>
                  </a:path>
                </a:pathLst>
              </a:custGeom>
              <a:solidFill>
                <a:schemeClr val="accent6"/>
              </a:solidFill>
              <a:ln>
                <a:noFill/>
              </a:ln>
            </p:spPr>
            <p:style>
              <a:lnRef idx="0">
                <a:scrgbClr r="0" g="0" b="0"/>
              </a:lnRef>
              <a:fillRef idx="0">
                <a:scrgbClr r="0" g="0" b="0"/>
              </a:fillRef>
              <a:effectRef idx="0">
                <a:scrgbClr r="0" g="0" b="0"/>
              </a:effectRef>
              <a:fontRef idx="minor"/>
            </p:style>
          </p:sp>
          <p:sp>
            <p:nvSpPr>
              <p:cNvPr id="1795" name="CustomShape 45"/>
              <p:cNvSpPr/>
              <p:nvPr/>
            </p:nvSpPr>
            <p:spPr>
              <a:xfrm rot="5400000">
                <a:off x="937440" y="1802880"/>
                <a:ext cx="668520" cy="444600"/>
              </a:xfrm>
              <a:custGeom>
                <a:avLst/>
                <a:gdLst/>
                <a:ahLst/>
                <a:cxnLst/>
                <a:rect l="l" t="t" r="r" b="b"/>
                <a:pathLst>
                  <a:path w="1372" h="913">
                    <a:moveTo>
                      <a:pt x="0" y="0"/>
                    </a:moveTo>
                    <a:lnTo>
                      <a:pt x="1311" y="0"/>
                    </a:lnTo>
                    <a:lnTo>
                      <a:pt x="1311" y="0"/>
                    </a:lnTo>
                    <a:cubicBezTo>
                      <a:pt x="1355" y="0"/>
                      <a:pt x="1371" y="19"/>
                      <a:pt x="1360" y="57"/>
                    </a:cubicBezTo>
                    <a:lnTo>
                      <a:pt x="1360" y="57"/>
                    </a:lnTo>
                    <a:cubicBezTo>
                      <a:pt x="1349" y="96"/>
                      <a:pt x="1333" y="127"/>
                      <a:pt x="1311" y="153"/>
                    </a:cubicBezTo>
                    <a:lnTo>
                      <a:pt x="1245" y="230"/>
                    </a:lnTo>
                    <a:lnTo>
                      <a:pt x="1180" y="306"/>
                    </a:lnTo>
                    <a:lnTo>
                      <a:pt x="1115" y="382"/>
                    </a:lnTo>
                    <a:lnTo>
                      <a:pt x="1049" y="459"/>
                    </a:lnTo>
                    <a:lnTo>
                      <a:pt x="983" y="535"/>
                    </a:lnTo>
                    <a:lnTo>
                      <a:pt x="918" y="613"/>
                    </a:lnTo>
                    <a:lnTo>
                      <a:pt x="853" y="689"/>
                    </a:lnTo>
                    <a:lnTo>
                      <a:pt x="787" y="765"/>
                    </a:lnTo>
                    <a:lnTo>
                      <a:pt x="721" y="842"/>
                    </a:lnTo>
                    <a:lnTo>
                      <a:pt x="721" y="842"/>
                    </a:lnTo>
                    <a:cubicBezTo>
                      <a:pt x="699" y="867"/>
                      <a:pt x="672" y="887"/>
                      <a:pt x="639" y="900"/>
                    </a:cubicBezTo>
                    <a:lnTo>
                      <a:pt x="639" y="900"/>
                    </a:lnTo>
                    <a:cubicBezTo>
                      <a:pt x="606" y="912"/>
                      <a:pt x="573" y="912"/>
                      <a:pt x="541" y="900"/>
                    </a:cubicBezTo>
                    <a:lnTo>
                      <a:pt x="541" y="900"/>
                    </a:lnTo>
                    <a:cubicBezTo>
                      <a:pt x="508" y="887"/>
                      <a:pt x="481" y="867"/>
                      <a:pt x="459" y="842"/>
                    </a:cubicBezTo>
                    <a:lnTo>
                      <a:pt x="393" y="765"/>
                    </a:lnTo>
                    <a:lnTo>
                      <a:pt x="328" y="689"/>
                    </a:lnTo>
                    <a:lnTo>
                      <a:pt x="262" y="613"/>
                    </a:lnTo>
                    <a:lnTo>
                      <a:pt x="197" y="535"/>
                    </a:lnTo>
                    <a:lnTo>
                      <a:pt x="131" y="459"/>
                    </a:lnTo>
                    <a:lnTo>
                      <a:pt x="66" y="382"/>
                    </a:lnTo>
                    <a:lnTo>
                      <a:pt x="0" y="306"/>
                    </a:lnTo>
                    <a:lnTo>
                      <a:pt x="0" y="0"/>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796" name="CustomShape 46"/>
              <p:cNvSpPr/>
              <p:nvPr/>
            </p:nvSpPr>
            <p:spPr>
              <a:xfrm rot="5400000">
                <a:off x="1134000" y="1868400"/>
                <a:ext cx="352080" cy="220680"/>
              </a:xfrm>
              <a:custGeom>
                <a:avLst/>
                <a:gdLst/>
                <a:ahLst/>
                <a:cxnLst/>
                <a:rect l="l" t="t" r="r" b="b"/>
                <a:pathLst>
                  <a:path w="723" h="453">
                    <a:moveTo>
                      <a:pt x="0" y="77"/>
                    </a:moveTo>
                    <a:lnTo>
                      <a:pt x="0" y="77"/>
                    </a:lnTo>
                    <a:cubicBezTo>
                      <a:pt x="0" y="102"/>
                      <a:pt x="11" y="128"/>
                      <a:pt x="33" y="153"/>
                    </a:cubicBezTo>
                    <a:lnTo>
                      <a:pt x="230" y="382"/>
                    </a:lnTo>
                    <a:lnTo>
                      <a:pt x="230" y="382"/>
                    </a:lnTo>
                    <a:cubicBezTo>
                      <a:pt x="252" y="408"/>
                      <a:pt x="279" y="427"/>
                      <a:pt x="312" y="440"/>
                    </a:cubicBezTo>
                    <a:lnTo>
                      <a:pt x="312" y="440"/>
                    </a:lnTo>
                    <a:cubicBezTo>
                      <a:pt x="344" y="452"/>
                      <a:pt x="377" y="452"/>
                      <a:pt x="410" y="440"/>
                    </a:cubicBezTo>
                    <a:lnTo>
                      <a:pt x="410" y="440"/>
                    </a:lnTo>
                    <a:cubicBezTo>
                      <a:pt x="443" y="427"/>
                      <a:pt x="470" y="408"/>
                      <a:pt x="492" y="382"/>
                    </a:cubicBezTo>
                    <a:lnTo>
                      <a:pt x="689" y="153"/>
                    </a:lnTo>
                    <a:lnTo>
                      <a:pt x="689" y="153"/>
                    </a:lnTo>
                    <a:cubicBezTo>
                      <a:pt x="710" y="128"/>
                      <a:pt x="722" y="102"/>
                      <a:pt x="722" y="77"/>
                    </a:cubicBezTo>
                    <a:lnTo>
                      <a:pt x="722" y="77"/>
                    </a:lnTo>
                    <a:cubicBezTo>
                      <a:pt x="722" y="51"/>
                      <a:pt x="706" y="32"/>
                      <a:pt x="672" y="19"/>
                    </a:cubicBezTo>
                    <a:lnTo>
                      <a:pt x="672" y="19"/>
                    </a:lnTo>
                    <a:cubicBezTo>
                      <a:pt x="639" y="7"/>
                      <a:pt x="601" y="0"/>
                      <a:pt x="558" y="0"/>
                    </a:cubicBezTo>
                    <a:lnTo>
                      <a:pt x="164" y="0"/>
                    </a:lnTo>
                    <a:lnTo>
                      <a:pt x="164" y="0"/>
                    </a:lnTo>
                    <a:cubicBezTo>
                      <a:pt x="121" y="0"/>
                      <a:pt x="82" y="7"/>
                      <a:pt x="50" y="19"/>
                    </a:cubicBezTo>
                    <a:lnTo>
                      <a:pt x="50" y="19"/>
                    </a:lnTo>
                    <a:cubicBezTo>
                      <a:pt x="16" y="32"/>
                      <a:pt x="0" y="51"/>
                      <a:pt x="0" y="77"/>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1797" name="CustomShape 47"/>
              <p:cNvSpPr/>
              <p:nvPr/>
            </p:nvSpPr>
            <p:spPr>
              <a:xfrm rot="5400000">
                <a:off x="3240" y="3827520"/>
                <a:ext cx="160200" cy="175320"/>
              </a:xfrm>
              <a:custGeom>
                <a:avLst/>
                <a:gdLst/>
                <a:ahLst/>
                <a:cxnLst/>
                <a:rect l="l" t="t" r="r" b="b"/>
                <a:pathLst>
                  <a:path w="329" h="361">
                    <a:moveTo>
                      <a:pt x="197" y="98"/>
                    </a:moveTo>
                    <a:lnTo>
                      <a:pt x="131" y="164"/>
                    </a:lnTo>
                    <a:lnTo>
                      <a:pt x="66" y="229"/>
                    </a:lnTo>
                    <a:lnTo>
                      <a:pt x="66" y="229"/>
                    </a:lnTo>
                    <a:cubicBezTo>
                      <a:pt x="44" y="251"/>
                      <a:pt x="28" y="279"/>
                      <a:pt x="17" y="311"/>
                    </a:cubicBezTo>
                    <a:lnTo>
                      <a:pt x="0" y="360"/>
                    </a:lnTo>
                    <a:lnTo>
                      <a:pt x="263" y="360"/>
                    </a:lnTo>
                    <a:lnTo>
                      <a:pt x="279" y="311"/>
                    </a:lnTo>
                    <a:lnTo>
                      <a:pt x="279" y="311"/>
                    </a:lnTo>
                    <a:cubicBezTo>
                      <a:pt x="289" y="279"/>
                      <a:pt x="306" y="262"/>
                      <a:pt x="328" y="262"/>
                    </a:cubicBezTo>
                    <a:lnTo>
                      <a:pt x="328" y="0"/>
                    </a:lnTo>
                    <a:lnTo>
                      <a:pt x="328" y="0"/>
                    </a:lnTo>
                    <a:cubicBezTo>
                      <a:pt x="306" y="0"/>
                      <a:pt x="285" y="11"/>
                      <a:pt x="263" y="33"/>
                    </a:cubicBezTo>
                    <a:lnTo>
                      <a:pt x="197" y="9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798" name="CustomShape 48"/>
              <p:cNvSpPr/>
              <p:nvPr/>
            </p:nvSpPr>
            <p:spPr>
              <a:xfrm rot="5400000">
                <a:off x="-74520" y="3521520"/>
                <a:ext cx="319680" cy="175320"/>
              </a:xfrm>
              <a:custGeom>
                <a:avLst/>
                <a:gdLst/>
                <a:ahLst/>
                <a:cxnLst/>
                <a:rect l="l" t="t" r="r" b="b"/>
                <a:pathLst>
                  <a:path w="657" h="361">
                    <a:moveTo>
                      <a:pt x="591" y="229"/>
                    </a:moveTo>
                    <a:lnTo>
                      <a:pt x="394" y="33"/>
                    </a:lnTo>
                    <a:lnTo>
                      <a:pt x="394" y="33"/>
                    </a:lnTo>
                    <a:cubicBezTo>
                      <a:pt x="372" y="11"/>
                      <a:pt x="350" y="0"/>
                      <a:pt x="328" y="0"/>
                    </a:cubicBezTo>
                    <a:lnTo>
                      <a:pt x="328" y="0"/>
                    </a:lnTo>
                    <a:cubicBezTo>
                      <a:pt x="306" y="0"/>
                      <a:pt x="285" y="11"/>
                      <a:pt x="263" y="33"/>
                    </a:cubicBezTo>
                    <a:lnTo>
                      <a:pt x="66" y="229"/>
                    </a:lnTo>
                    <a:lnTo>
                      <a:pt x="66" y="229"/>
                    </a:lnTo>
                    <a:cubicBezTo>
                      <a:pt x="44" y="251"/>
                      <a:pt x="28" y="279"/>
                      <a:pt x="17" y="311"/>
                    </a:cubicBezTo>
                    <a:lnTo>
                      <a:pt x="0" y="360"/>
                    </a:lnTo>
                    <a:lnTo>
                      <a:pt x="263" y="360"/>
                    </a:lnTo>
                    <a:lnTo>
                      <a:pt x="279" y="311"/>
                    </a:lnTo>
                    <a:lnTo>
                      <a:pt x="279" y="311"/>
                    </a:lnTo>
                    <a:cubicBezTo>
                      <a:pt x="290" y="279"/>
                      <a:pt x="306" y="262"/>
                      <a:pt x="328" y="262"/>
                    </a:cubicBezTo>
                    <a:lnTo>
                      <a:pt x="328" y="262"/>
                    </a:lnTo>
                    <a:cubicBezTo>
                      <a:pt x="350" y="262"/>
                      <a:pt x="367" y="279"/>
                      <a:pt x="377" y="311"/>
                    </a:cubicBezTo>
                    <a:lnTo>
                      <a:pt x="394" y="360"/>
                    </a:lnTo>
                    <a:lnTo>
                      <a:pt x="656" y="360"/>
                    </a:lnTo>
                    <a:lnTo>
                      <a:pt x="640" y="311"/>
                    </a:lnTo>
                    <a:lnTo>
                      <a:pt x="640" y="311"/>
                    </a:lnTo>
                    <a:cubicBezTo>
                      <a:pt x="629" y="279"/>
                      <a:pt x="612" y="251"/>
                      <a:pt x="591" y="229"/>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1799" name="CustomShape 49"/>
              <p:cNvSpPr/>
              <p:nvPr/>
            </p:nvSpPr>
            <p:spPr>
              <a:xfrm rot="5400000">
                <a:off x="-74520" y="3138480"/>
                <a:ext cx="319680" cy="175320"/>
              </a:xfrm>
              <a:custGeom>
                <a:avLst/>
                <a:gdLst/>
                <a:ahLst/>
                <a:cxnLst/>
                <a:rect l="l" t="t" r="r" b="b"/>
                <a:pathLst>
                  <a:path w="657" h="361">
                    <a:moveTo>
                      <a:pt x="589" y="229"/>
                    </a:moveTo>
                    <a:lnTo>
                      <a:pt x="393" y="33"/>
                    </a:lnTo>
                    <a:lnTo>
                      <a:pt x="393" y="33"/>
                    </a:lnTo>
                    <a:cubicBezTo>
                      <a:pt x="372" y="11"/>
                      <a:pt x="350" y="0"/>
                      <a:pt x="328" y="0"/>
                    </a:cubicBezTo>
                    <a:lnTo>
                      <a:pt x="328" y="0"/>
                    </a:lnTo>
                    <a:cubicBezTo>
                      <a:pt x="305" y="0"/>
                      <a:pt x="284" y="11"/>
                      <a:pt x="262" y="33"/>
                    </a:cubicBezTo>
                    <a:lnTo>
                      <a:pt x="66" y="229"/>
                    </a:lnTo>
                    <a:lnTo>
                      <a:pt x="66" y="229"/>
                    </a:lnTo>
                    <a:cubicBezTo>
                      <a:pt x="44" y="251"/>
                      <a:pt x="27" y="279"/>
                      <a:pt x="16" y="311"/>
                    </a:cubicBezTo>
                    <a:lnTo>
                      <a:pt x="0" y="360"/>
                    </a:lnTo>
                    <a:lnTo>
                      <a:pt x="262" y="360"/>
                    </a:lnTo>
                    <a:lnTo>
                      <a:pt x="279" y="311"/>
                    </a:lnTo>
                    <a:lnTo>
                      <a:pt x="279" y="311"/>
                    </a:lnTo>
                    <a:cubicBezTo>
                      <a:pt x="289" y="279"/>
                      <a:pt x="305" y="262"/>
                      <a:pt x="328" y="262"/>
                    </a:cubicBezTo>
                    <a:lnTo>
                      <a:pt x="328" y="262"/>
                    </a:lnTo>
                    <a:cubicBezTo>
                      <a:pt x="350" y="262"/>
                      <a:pt x="366" y="279"/>
                      <a:pt x="376" y="311"/>
                    </a:cubicBezTo>
                    <a:lnTo>
                      <a:pt x="393" y="360"/>
                    </a:lnTo>
                    <a:lnTo>
                      <a:pt x="656" y="360"/>
                    </a:lnTo>
                    <a:lnTo>
                      <a:pt x="639" y="311"/>
                    </a:lnTo>
                    <a:lnTo>
                      <a:pt x="639" y="311"/>
                    </a:lnTo>
                    <a:cubicBezTo>
                      <a:pt x="628" y="279"/>
                      <a:pt x="611" y="251"/>
                      <a:pt x="589" y="229"/>
                    </a:cubicBezTo>
                  </a:path>
                </a:pathLst>
              </a:custGeom>
              <a:solidFill>
                <a:schemeClr val="accent6"/>
              </a:solidFill>
              <a:ln>
                <a:noFill/>
              </a:ln>
            </p:spPr>
            <p:style>
              <a:lnRef idx="0">
                <a:scrgbClr r="0" g="0" b="0"/>
              </a:lnRef>
              <a:fillRef idx="0">
                <a:scrgbClr r="0" g="0" b="0"/>
              </a:fillRef>
              <a:effectRef idx="0">
                <a:scrgbClr r="0" g="0" b="0"/>
              </a:effectRef>
              <a:fontRef idx="minor"/>
            </p:style>
          </p:sp>
          <p:sp>
            <p:nvSpPr>
              <p:cNvPr id="1800" name="CustomShape 50"/>
              <p:cNvSpPr/>
              <p:nvPr/>
            </p:nvSpPr>
            <p:spPr>
              <a:xfrm rot="5400000">
                <a:off x="-74520" y="2755440"/>
                <a:ext cx="319680" cy="175320"/>
              </a:xfrm>
              <a:custGeom>
                <a:avLst/>
                <a:gdLst/>
                <a:ahLst/>
                <a:cxnLst/>
                <a:rect l="l" t="t" r="r" b="b"/>
                <a:pathLst>
                  <a:path w="657" h="361">
                    <a:moveTo>
                      <a:pt x="590" y="229"/>
                    </a:moveTo>
                    <a:lnTo>
                      <a:pt x="525" y="164"/>
                    </a:lnTo>
                    <a:lnTo>
                      <a:pt x="460" y="98"/>
                    </a:lnTo>
                    <a:lnTo>
                      <a:pt x="393" y="33"/>
                    </a:lnTo>
                    <a:lnTo>
                      <a:pt x="393" y="33"/>
                    </a:lnTo>
                    <a:cubicBezTo>
                      <a:pt x="372" y="11"/>
                      <a:pt x="350" y="0"/>
                      <a:pt x="328" y="0"/>
                    </a:cubicBezTo>
                    <a:lnTo>
                      <a:pt x="328" y="0"/>
                    </a:lnTo>
                    <a:cubicBezTo>
                      <a:pt x="306" y="0"/>
                      <a:pt x="285" y="11"/>
                      <a:pt x="262" y="33"/>
                    </a:cubicBezTo>
                    <a:lnTo>
                      <a:pt x="197" y="98"/>
                    </a:lnTo>
                    <a:lnTo>
                      <a:pt x="131" y="164"/>
                    </a:lnTo>
                    <a:lnTo>
                      <a:pt x="66" y="229"/>
                    </a:lnTo>
                    <a:lnTo>
                      <a:pt x="66" y="229"/>
                    </a:lnTo>
                    <a:cubicBezTo>
                      <a:pt x="44" y="251"/>
                      <a:pt x="27" y="279"/>
                      <a:pt x="16" y="311"/>
                    </a:cubicBezTo>
                    <a:lnTo>
                      <a:pt x="0" y="360"/>
                    </a:lnTo>
                    <a:lnTo>
                      <a:pt x="262" y="360"/>
                    </a:lnTo>
                    <a:lnTo>
                      <a:pt x="279" y="311"/>
                    </a:lnTo>
                    <a:lnTo>
                      <a:pt x="279" y="311"/>
                    </a:lnTo>
                    <a:cubicBezTo>
                      <a:pt x="289" y="279"/>
                      <a:pt x="306" y="262"/>
                      <a:pt x="328" y="262"/>
                    </a:cubicBezTo>
                    <a:lnTo>
                      <a:pt x="328" y="262"/>
                    </a:lnTo>
                    <a:cubicBezTo>
                      <a:pt x="350" y="262"/>
                      <a:pt x="366" y="279"/>
                      <a:pt x="377" y="311"/>
                    </a:cubicBezTo>
                    <a:lnTo>
                      <a:pt x="393" y="360"/>
                    </a:lnTo>
                    <a:lnTo>
                      <a:pt x="656" y="360"/>
                    </a:lnTo>
                    <a:lnTo>
                      <a:pt x="639" y="311"/>
                    </a:lnTo>
                    <a:lnTo>
                      <a:pt x="639" y="311"/>
                    </a:lnTo>
                    <a:cubicBezTo>
                      <a:pt x="628" y="279"/>
                      <a:pt x="613" y="251"/>
                      <a:pt x="590" y="229"/>
                    </a:cubicBezTo>
                  </a:path>
                </a:pathLst>
              </a:custGeom>
              <a:solidFill>
                <a:schemeClr val="accent4"/>
              </a:solidFill>
              <a:ln>
                <a:noFill/>
              </a:ln>
            </p:spPr>
            <p:style>
              <a:lnRef idx="0">
                <a:scrgbClr r="0" g="0" b="0"/>
              </a:lnRef>
              <a:fillRef idx="0">
                <a:scrgbClr r="0" g="0" b="0"/>
              </a:fillRef>
              <a:effectRef idx="0">
                <a:scrgbClr r="0" g="0" b="0"/>
              </a:effectRef>
              <a:fontRef idx="minor"/>
            </p:style>
          </p:sp>
          <p:sp>
            <p:nvSpPr>
              <p:cNvPr id="1801" name="CustomShape 51"/>
              <p:cNvSpPr/>
              <p:nvPr/>
            </p:nvSpPr>
            <p:spPr>
              <a:xfrm rot="5400000">
                <a:off x="-74520" y="2369880"/>
                <a:ext cx="319680" cy="175320"/>
              </a:xfrm>
              <a:custGeom>
                <a:avLst/>
                <a:gdLst/>
                <a:ahLst/>
                <a:cxnLst/>
                <a:rect l="l" t="t" r="r" b="b"/>
                <a:pathLst>
                  <a:path w="657" h="361">
                    <a:moveTo>
                      <a:pt x="591" y="229"/>
                    </a:moveTo>
                    <a:lnTo>
                      <a:pt x="525" y="164"/>
                    </a:lnTo>
                    <a:lnTo>
                      <a:pt x="460" y="98"/>
                    </a:lnTo>
                    <a:lnTo>
                      <a:pt x="393" y="33"/>
                    </a:lnTo>
                    <a:lnTo>
                      <a:pt x="393" y="33"/>
                    </a:lnTo>
                    <a:cubicBezTo>
                      <a:pt x="372" y="11"/>
                      <a:pt x="350" y="0"/>
                      <a:pt x="328" y="0"/>
                    </a:cubicBezTo>
                    <a:lnTo>
                      <a:pt x="328" y="0"/>
                    </a:lnTo>
                    <a:cubicBezTo>
                      <a:pt x="307" y="0"/>
                      <a:pt x="285" y="11"/>
                      <a:pt x="263" y="33"/>
                    </a:cubicBezTo>
                    <a:lnTo>
                      <a:pt x="197" y="98"/>
                    </a:lnTo>
                    <a:lnTo>
                      <a:pt x="132" y="164"/>
                    </a:lnTo>
                    <a:lnTo>
                      <a:pt x="66" y="229"/>
                    </a:lnTo>
                    <a:lnTo>
                      <a:pt x="66" y="229"/>
                    </a:lnTo>
                    <a:cubicBezTo>
                      <a:pt x="44" y="251"/>
                      <a:pt x="28" y="279"/>
                      <a:pt x="17" y="311"/>
                    </a:cubicBezTo>
                    <a:lnTo>
                      <a:pt x="0" y="360"/>
                    </a:lnTo>
                    <a:lnTo>
                      <a:pt x="263" y="360"/>
                    </a:lnTo>
                    <a:lnTo>
                      <a:pt x="279" y="311"/>
                    </a:lnTo>
                    <a:lnTo>
                      <a:pt x="279" y="311"/>
                    </a:lnTo>
                    <a:cubicBezTo>
                      <a:pt x="290" y="279"/>
                      <a:pt x="307" y="262"/>
                      <a:pt x="328" y="262"/>
                    </a:cubicBezTo>
                    <a:lnTo>
                      <a:pt x="328" y="262"/>
                    </a:lnTo>
                    <a:cubicBezTo>
                      <a:pt x="350" y="262"/>
                      <a:pt x="367" y="279"/>
                      <a:pt x="378" y="311"/>
                    </a:cubicBezTo>
                    <a:lnTo>
                      <a:pt x="393" y="360"/>
                    </a:lnTo>
                    <a:lnTo>
                      <a:pt x="656" y="360"/>
                    </a:lnTo>
                    <a:lnTo>
                      <a:pt x="640" y="311"/>
                    </a:lnTo>
                    <a:lnTo>
                      <a:pt x="640" y="311"/>
                    </a:lnTo>
                    <a:cubicBezTo>
                      <a:pt x="628" y="279"/>
                      <a:pt x="612" y="251"/>
                      <a:pt x="591" y="229"/>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1802" name="CustomShape 52"/>
              <p:cNvSpPr/>
              <p:nvPr/>
            </p:nvSpPr>
            <p:spPr>
              <a:xfrm rot="5400000">
                <a:off x="-74520" y="1986840"/>
                <a:ext cx="319680" cy="175320"/>
              </a:xfrm>
              <a:custGeom>
                <a:avLst/>
                <a:gdLst/>
                <a:ahLst/>
                <a:cxnLst/>
                <a:rect l="l" t="t" r="r" b="b"/>
                <a:pathLst>
                  <a:path w="657" h="361">
                    <a:moveTo>
                      <a:pt x="590" y="229"/>
                    </a:moveTo>
                    <a:lnTo>
                      <a:pt x="524" y="164"/>
                    </a:lnTo>
                    <a:lnTo>
                      <a:pt x="459" y="98"/>
                    </a:lnTo>
                    <a:lnTo>
                      <a:pt x="394" y="33"/>
                    </a:lnTo>
                    <a:lnTo>
                      <a:pt x="394" y="33"/>
                    </a:lnTo>
                    <a:cubicBezTo>
                      <a:pt x="371" y="11"/>
                      <a:pt x="349" y="0"/>
                      <a:pt x="328" y="0"/>
                    </a:cubicBezTo>
                    <a:lnTo>
                      <a:pt x="328" y="0"/>
                    </a:lnTo>
                    <a:cubicBezTo>
                      <a:pt x="305" y="0"/>
                      <a:pt x="284" y="11"/>
                      <a:pt x="262" y="33"/>
                    </a:cubicBezTo>
                    <a:lnTo>
                      <a:pt x="196" y="98"/>
                    </a:lnTo>
                    <a:lnTo>
                      <a:pt x="131" y="164"/>
                    </a:lnTo>
                    <a:lnTo>
                      <a:pt x="66" y="229"/>
                    </a:lnTo>
                    <a:lnTo>
                      <a:pt x="66" y="229"/>
                    </a:lnTo>
                    <a:cubicBezTo>
                      <a:pt x="43" y="251"/>
                      <a:pt x="27" y="279"/>
                      <a:pt x="16" y="311"/>
                    </a:cubicBezTo>
                    <a:lnTo>
                      <a:pt x="0" y="360"/>
                    </a:lnTo>
                    <a:lnTo>
                      <a:pt x="262" y="360"/>
                    </a:lnTo>
                    <a:lnTo>
                      <a:pt x="278" y="311"/>
                    </a:lnTo>
                    <a:lnTo>
                      <a:pt x="278" y="311"/>
                    </a:lnTo>
                    <a:cubicBezTo>
                      <a:pt x="289" y="279"/>
                      <a:pt x="305" y="262"/>
                      <a:pt x="328" y="262"/>
                    </a:cubicBezTo>
                    <a:lnTo>
                      <a:pt x="328" y="262"/>
                    </a:lnTo>
                    <a:cubicBezTo>
                      <a:pt x="349" y="262"/>
                      <a:pt x="366" y="279"/>
                      <a:pt x="377" y="311"/>
                    </a:cubicBezTo>
                    <a:lnTo>
                      <a:pt x="394" y="360"/>
                    </a:lnTo>
                    <a:lnTo>
                      <a:pt x="656" y="360"/>
                    </a:lnTo>
                    <a:lnTo>
                      <a:pt x="640" y="311"/>
                    </a:lnTo>
                    <a:lnTo>
                      <a:pt x="640" y="311"/>
                    </a:lnTo>
                    <a:cubicBezTo>
                      <a:pt x="628" y="279"/>
                      <a:pt x="612" y="251"/>
                      <a:pt x="590" y="229"/>
                    </a:cubicBezTo>
                  </a:path>
                </a:pathLst>
              </a:custGeom>
              <a:solidFill>
                <a:schemeClr val="accent6"/>
              </a:solidFill>
              <a:ln>
                <a:noFill/>
              </a:ln>
            </p:spPr>
            <p:style>
              <a:lnRef idx="0">
                <a:scrgbClr r="0" g="0" b="0"/>
              </a:lnRef>
              <a:fillRef idx="0">
                <a:scrgbClr r="0" g="0" b="0"/>
              </a:fillRef>
              <a:effectRef idx="0">
                <a:scrgbClr r="0" g="0" b="0"/>
              </a:effectRef>
              <a:fontRef idx="minor"/>
            </p:style>
          </p:sp>
          <p:sp>
            <p:nvSpPr>
              <p:cNvPr id="1803" name="CustomShape 53"/>
              <p:cNvSpPr/>
              <p:nvPr/>
            </p:nvSpPr>
            <p:spPr>
              <a:xfrm rot="5400000">
                <a:off x="3240" y="1683360"/>
                <a:ext cx="160200" cy="175320"/>
              </a:xfrm>
              <a:custGeom>
                <a:avLst/>
                <a:gdLst/>
                <a:ahLst/>
                <a:cxnLst/>
                <a:rect l="l" t="t" r="r" b="b"/>
                <a:pathLst>
                  <a:path w="329" h="361">
                    <a:moveTo>
                      <a:pt x="262" y="229"/>
                    </a:moveTo>
                    <a:lnTo>
                      <a:pt x="66" y="33"/>
                    </a:lnTo>
                    <a:lnTo>
                      <a:pt x="66" y="33"/>
                    </a:lnTo>
                    <a:cubicBezTo>
                      <a:pt x="44" y="11"/>
                      <a:pt x="22" y="0"/>
                      <a:pt x="0" y="0"/>
                    </a:cubicBezTo>
                    <a:lnTo>
                      <a:pt x="0" y="262"/>
                    </a:lnTo>
                    <a:lnTo>
                      <a:pt x="0" y="262"/>
                    </a:lnTo>
                    <a:cubicBezTo>
                      <a:pt x="22" y="262"/>
                      <a:pt x="38" y="279"/>
                      <a:pt x="49" y="311"/>
                    </a:cubicBezTo>
                    <a:lnTo>
                      <a:pt x="66" y="360"/>
                    </a:lnTo>
                    <a:lnTo>
                      <a:pt x="328" y="360"/>
                    </a:lnTo>
                    <a:lnTo>
                      <a:pt x="311" y="311"/>
                    </a:lnTo>
                    <a:lnTo>
                      <a:pt x="311" y="311"/>
                    </a:lnTo>
                    <a:cubicBezTo>
                      <a:pt x="300" y="279"/>
                      <a:pt x="284" y="251"/>
                      <a:pt x="262" y="229"/>
                    </a:cubicBezTo>
                  </a:path>
                </a:pathLst>
              </a:custGeom>
              <a:solidFill>
                <a:schemeClr val="accent4"/>
              </a:solidFill>
              <a:ln>
                <a:noFill/>
              </a:ln>
            </p:spPr>
            <p:style>
              <a:lnRef idx="0">
                <a:scrgbClr r="0" g="0" b="0"/>
              </a:lnRef>
              <a:fillRef idx="0">
                <a:scrgbClr r="0" g="0" b="0"/>
              </a:fillRef>
              <a:effectRef idx="0">
                <a:scrgbClr r="0" g="0" b="0"/>
              </a:effectRef>
              <a:fontRef idx="minor"/>
            </p:style>
          </p:sp>
          <p:sp>
            <p:nvSpPr>
              <p:cNvPr id="1804" name="CustomShape 54"/>
              <p:cNvSpPr/>
              <p:nvPr/>
            </p:nvSpPr>
            <p:spPr>
              <a:xfrm rot="5400000">
                <a:off x="140760" y="3787560"/>
                <a:ext cx="31320" cy="31320"/>
              </a:xfrm>
              <a:custGeom>
                <a:avLst/>
                <a:gdLst/>
                <a:ahLst/>
                <a:cxnLst/>
                <a:rect l="l" t="t" r="r" b="b"/>
                <a:pathLst>
                  <a:path w="66" h="66">
                    <a:moveTo>
                      <a:pt x="33" y="0"/>
                    </a:moveTo>
                    <a:lnTo>
                      <a:pt x="33" y="0"/>
                    </a:lnTo>
                    <a:cubicBezTo>
                      <a:pt x="11" y="0"/>
                      <a:pt x="0" y="11"/>
                      <a:pt x="0" y="33"/>
                    </a:cubicBezTo>
                    <a:lnTo>
                      <a:pt x="0" y="33"/>
                    </a:lnTo>
                    <a:cubicBezTo>
                      <a:pt x="0" y="54"/>
                      <a:pt x="11" y="65"/>
                      <a:pt x="33" y="65"/>
                    </a:cubicBezTo>
                    <a:lnTo>
                      <a:pt x="33" y="65"/>
                    </a:lnTo>
                    <a:cubicBezTo>
                      <a:pt x="55" y="65"/>
                      <a:pt x="65" y="54"/>
                      <a:pt x="65" y="33"/>
                    </a:cubicBezTo>
                    <a:lnTo>
                      <a:pt x="65" y="33"/>
                    </a:lnTo>
                    <a:cubicBezTo>
                      <a:pt x="65" y="11"/>
                      <a:pt x="55"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05" name="CustomShape 55"/>
              <p:cNvSpPr/>
              <p:nvPr/>
            </p:nvSpPr>
            <p:spPr>
              <a:xfrm rot="5400000">
                <a:off x="140760" y="3402360"/>
                <a:ext cx="31320" cy="31320"/>
              </a:xfrm>
              <a:custGeom>
                <a:avLst/>
                <a:gdLst/>
                <a:ahLst/>
                <a:cxnLst/>
                <a:rect l="l" t="t" r="r" b="b"/>
                <a:pathLst>
                  <a:path w="66" h="66">
                    <a:moveTo>
                      <a:pt x="33" y="0"/>
                    </a:moveTo>
                    <a:lnTo>
                      <a:pt x="33" y="0"/>
                    </a:lnTo>
                    <a:cubicBezTo>
                      <a:pt x="11" y="0"/>
                      <a:pt x="0" y="11"/>
                      <a:pt x="0" y="33"/>
                    </a:cubicBezTo>
                    <a:lnTo>
                      <a:pt x="0" y="33"/>
                    </a:lnTo>
                    <a:cubicBezTo>
                      <a:pt x="0" y="54"/>
                      <a:pt x="11" y="65"/>
                      <a:pt x="33" y="65"/>
                    </a:cubicBezTo>
                    <a:lnTo>
                      <a:pt x="33" y="65"/>
                    </a:lnTo>
                    <a:cubicBezTo>
                      <a:pt x="55" y="65"/>
                      <a:pt x="65" y="54"/>
                      <a:pt x="65" y="33"/>
                    </a:cubicBezTo>
                    <a:lnTo>
                      <a:pt x="65" y="33"/>
                    </a:lnTo>
                    <a:cubicBezTo>
                      <a:pt x="65" y="11"/>
                      <a:pt x="55"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06" name="CustomShape 56"/>
              <p:cNvSpPr/>
              <p:nvPr/>
            </p:nvSpPr>
            <p:spPr>
              <a:xfrm rot="5400000">
                <a:off x="140760" y="3018960"/>
                <a:ext cx="31320" cy="31320"/>
              </a:xfrm>
              <a:custGeom>
                <a:avLst/>
                <a:gdLst/>
                <a:ahLst/>
                <a:cxnLst/>
                <a:rect l="l" t="t" r="r" b="b"/>
                <a:pathLst>
                  <a:path w="66" h="66">
                    <a:moveTo>
                      <a:pt x="32" y="0"/>
                    </a:moveTo>
                    <a:lnTo>
                      <a:pt x="32" y="0"/>
                    </a:lnTo>
                    <a:cubicBezTo>
                      <a:pt x="10" y="0"/>
                      <a:pt x="0" y="11"/>
                      <a:pt x="0" y="33"/>
                    </a:cubicBezTo>
                    <a:lnTo>
                      <a:pt x="0" y="33"/>
                    </a:lnTo>
                    <a:cubicBezTo>
                      <a:pt x="0" y="54"/>
                      <a:pt x="10" y="65"/>
                      <a:pt x="32" y="65"/>
                    </a:cubicBezTo>
                    <a:lnTo>
                      <a:pt x="32" y="65"/>
                    </a:lnTo>
                    <a:cubicBezTo>
                      <a:pt x="54" y="65"/>
                      <a:pt x="65" y="54"/>
                      <a:pt x="65" y="33"/>
                    </a:cubicBezTo>
                    <a:lnTo>
                      <a:pt x="65" y="33"/>
                    </a:lnTo>
                    <a:cubicBezTo>
                      <a:pt x="65" y="11"/>
                      <a:pt x="54" y="0"/>
                      <a:pt x="32"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07" name="CustomShape 57"/>
              <p:cNvSpPr/>
              <p:nvPr/>
            </p:nvSpPr>
            <p:spPr>
              <a:xfrm rot="5400000">
                <a:off x="140760" y="2635920"/>
                <a:ext cx="31320" cy="31320"/>
              </a:xfrm>
              <a:custGeom>
                <a:avLst/>
                <a:gdLst/>
                <a:ahLst/>
                <a:cxnLst/>
                <a:rect l="l" t="t" r="r" b="b"/>
                <a:pathLst>
                  <a:path w="67" h="66">
                    <a:moveTo>
                      <a:pt x="32" y="0"/>
                    </a:moveTo>
                    <a:lnTo>
                      <a:pt x="32" y="0"/>
                    </a:lnTo>
                    <a:cubicBezTo>
                      <a:pt x="11" y="0"/>
                      <a:pt x="0" y="11"/>
                      <a:pt x="0" y="33"/>
                    </a:cubicBezTo>
                    <a:lnTo>
                      <a:pt x="0" y="33"/>
                    </a:lnTo>
                    <a:cubicBezTo>
                      <a:pt x="0" y="54"/>
                      <a:pt x="11" y="65"/>
                      <a:pt x="32" y="65"/>
                    </a:cubicBezTo>
                    <a:lnTo>
                      <a:pt x="32" y="65"/>
                    </a:lnTo>
                    <a:cubicBezTo>
                      <a:pt x="55" y="65"/>
                      <a:pt x="66" y="54"/>
                      <a:pt x="66" y="33"/>
                    </a:cubicBezTo>
                    <a:lnTo>
                      <a:pt x="66" y="33"/>
                    </a:lnTo>
                    <a:cubicBezTo>
                      <a:pt x="66" y="11"/>
                      <a:pt x="55" y="0"/>
                      <a:pt x="32"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08" name="CustomShape 58"/>
              <p:cNvSpPr/>
              <p:nvPr/>
            </p:nvSpPr>
            <p:spPr>
              <a:xfrm rot="5400000">
                <a:off x="140760" y="2250720"/>
                <a:ext cx="31320" cy="31320"/>
              </a:xfrm>
              <a:custGeom>
                <a:avLst/>
                <a:gdLst/>
                <a:ahLst/>
                <a:cxnLst/>
                <a:rect l="l" t="t" r="r" b="b"/>
                <a:pathLst>
                  <a:path w="67" h="66">
                    <a:moveTo>
                      <a:pt x="33" y="0"/>
                    </a:moveTo>
                    <a:lnTo>
                      <a:pt x="33" y="0"/>
                    </a:lnTo>
                    <a:cubicBezTo>
                      <a:pt x="11" y="0"/>
                      <a:pt x="0" y="11"/>
                      <a:pt x="0" y="33"/>
                    </a:cubicBezTo>
                    <a:lnTo>
                      <a:pt x="0" y="33"/>
                    </a:lnTo>
                    <a:cubicBezTo>
                      <a:pt x="0" y="54"/>
                      <a:pt x="11" y="65"/>
                      <a:pt x="33" y="65"/>
                    </a:cubicBezTo>
                    <a:lnTo>
                      <a:pt x="33" y="65"/>
                    </a:lnTo>
                    <a:cubicBezTo>
                      <a:pt x="55" y="65"/>
                      <a:pt x="66" y="54"/>
                      <a:pt x="66" y="33"/>
                    </a:cubicBezTo>
                    <a:lnTo>
                      <a:pt x="66" y="33"/>
                    </a:lnTo>
                    <a:cubicBezTo>
                      <a:pt x="66" y="11"/>
                      <a:pt x="55"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09" name="CustomShape 59"/>
              <p:cNvSpPr/>
              <p:nvPr/>
            </p:nvSpPr>
            <p:spPr>
              <a:xfrm rot="5400000">
                <a:off x="140760" y="1867320"/>
                <a:ext cx="31320" cy="31320"/>
              </a:xfrm>
              <a:custGeom>
                <a:avLst/>
                <a:gdLst/>
                <a:ahLst/>
                <a:cxnLst/>
                <a:rect l="l" t="t" r="r" b="b"/>
                <a:pathLst>
                  <a:path w="66" h="66">
                    <a:moveTo>
                      <a:pt x="32" y="0"/>
                    </a:moveTo>
                    <a:lnTo>
                      <a:pt x="32" y="0"/>
                    </a:lnTo>
                    <a:cubicBezTo>
                      <a:pt x="10" y="0"/>
                      <a:pt x="0" y="11"/>
                      <a:pt x="0" y="33"/>
                    </a:cubicBezTo>
                    <a:lnTo>
                      <a:pt x="0" y="33"/>
                    </a:lnTo>
                    <a:cubicBezTo>
                      <a:pt x="0" y="54"/>
                      <a:pt x="10" y="65"/>
                      <a:pt x="32" y="65"/>
                    </a:cubicBezTo>
                    <a:lnTo>
                      <a:pt x="32" y="65"/>
                    </a:lnTo>
                    <a:cubicBezTo>
                      <a:pt x="55" y="65"/>
                      <a:pt x="65" y="54"/>
                      <a:pt x="65" y="33"/>
                    </a:cubicBezTo>
                    <a:lnTo>
                      <a:pt x="65" y="33"/>
                    </a:lnTo>
                    <a:cubicBezTo>
                      <a:pt x="65" y="11"/>
                      <a:pt x="55" y="0"/>
                      <a:pt x="32" y="0"/>
                    </a:cubicBezTo>
                  </a:path>
                </a:pathLst>
              </a:custGeom>
              <a:solidFill>
                <a:srgbClr val="C02C2F"/>
              </a:solidFill>
              <a:ln>
                <a:noFill/>
              </a:ln>
            </p:spPr>
            <p:style>
              <a:lnRef idx="0">
                <a:scrgbClr r="0" g="0" b="0"/>
              </a:lnRef>
              <a:fillRef idx="0">
                <a:scrgbClr r="0" g="0" b="0"/>
              </a:fillRef>
              <a:effectRef idx="0">
                <a:scrgbClr r="0" g="0" b="0"/>
              </a:effectRef>
              <a:fontRef idx="minor"/>
            </p:style>
          </p:sp>
        </p:grpSp>
        <p:grpSp>
          <p:nvGrpSpPr>
            <p:cNvPr id="1810" name="Group 60"/>
            <p:cNvGrpSpPr/>
            <p:nvPr/>
          </p:nvGrpSpPr>
          <p:grpSpPr>
            <a:xfrm>
              <a:off x="-3960" y="3994200"/>
              <a:ext cx="1498680" cy="2304360"/>
              <a:chOff x="-3960" y="3994200"/>
              <a:chExt cx="1498680" cy="2304360"/>
            </a:xfrm>
          </p:grpSpPr>
          <p:sp>
            <p:nvSpPr>
              <p:cNvPr id="1811" name="CustomShape 61"/>
              <p:cNvSpPr/>
              <p:nvPr/>
            </p:nvSpPr>
            <p:spPr>
              <a:xfrm rot="5400000">
                <a:off x="252720" y="6176880"/>
                <a:ext cx="93600" cy="149760"/>
              </a:xfrm>
              <a:custGeom>
                <a:avLst/>
                <a:gdLst/>
                <a:ahLst/>
                <a:cxnLst/>
                <a:rect l="l" t="t" r="r" b="b"/>
                <a:pathLst>
                  <a:path w="192" h="307">
                    <a:moveTo>
                      <a:pt x="60" y="153"/>
                    </a:moveTo>
                    <a:lnTo>
                      <a:pt x="60" y="153"/>
                    </a:lnTo>
                    <a:cubicBezTo>
                      <a:pt x="38" y="178"/>
                      <a:pt x="22" y="211"/>
                      <a:pt x="11" y="248"/>
                    </a:cubicBezTo>
                    <a:lnTo>
                      <a:pt x="11" y="248"/>
                    </a:lnTo>
                    <a:cubicBezTo>
                      <a:pt x="0" y="286"/>
                      <a:pt x="16" y="306"/>
                      <a:pt x="60" y="306"/>
                    </a:cubicBezTo>
                    <a:lnTo>
                      <a:pt x="191" y="306"/>
                    </a:lnTo>
                    <a:lnTo>
                      <a:pt x="191" y="0"/>
                    </a:lnTo>
                    <a:lnTo>
                      <a:pt x="126" y="76"/>
                    </a:lnTo>
                    <a:lnTo>
                      <a:pt x="60" y="153"/>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812" name="CustomShape 62"/>
              <p:cNvSpPr/>
              <p:nvPr/>
            </p:nvSpPr>
            <p:spPr>
              <a:xfrm rot="5400000">
                <a:off x="111960" y="4106160"/>
                <a:ext cx="668520" cy="444600"/>
              </a:xfrm>
              <a:custGeom>
                <a:avLst/>
                <a:gdLst/>
                <a:ahLst/>
                <a:cxnLst/>
                <a:rect l="l" t="t" r="r" b="b"/>
                <a:pathLst>
                  <a:path w="1372" h="912">
                    <a:moveTo>
                      <a:pt x="0" y="605"/>
                    </a:moveTo>
                    <a:lnTo>
                      <a:pt x="66" y="528"/>
                    </a:lnTo>
                    <a:lnTo>
                      <a:pt x="263" y="299"/>
                    </a:lnTo>
                    <a:lnTo>
                      <a:pt x="328" y="222"/>
                    </a:lnTo>
                    <a:lnTo>
                      <a:pt x="394" y="146"/>
                    </a:lnTo>
                    <a:lnTo>
                      <a:pt x="459" y="70"/>
                    </a:lnTo>
                    <a:lnTo>
                      <a:pt x="459" y="70"/>
                    </a:lnTo>
                    <a:cubicBezTo>
                      <a:pt x="481" y="44"/>
                      <a:pt x="508" y="25"/>
                      <a:pt x="541" y="12"/>
                    </a:cubicBezTo>
                    <a:lnTo>
                      <a:pt x="541" y="12"/>
                    </a:lnTo>
                    <a:cubicBezTo>
                      <a:pt x="573" y="0"/>
                      <a:pt x="607" y="0"/>
                      <a:pt x="640" y="12"/>
                    </a:cubicBezTo>
                    <a:lnTo>
                      <a:pt x="640" y="12"/>
                    </a:lnTo>
                    <a:cubicBezTo>
                      <a:pt x="672" y="25"/>
                      <a:pt x="700" y="44"/>
                      <a:pt x="721" y="70"/>
                    </a:cubicBezTo>
                    <a:lnTo>
                      <a:pt x="787" y="146"/>
                    </a:lnTo>
                    <a:lnTo>
                      <a:pt x="853" y="222"/>
                    </a:lnTo>
                    <a:lnTo>
                      <a:pt x="918" y="299"/>
                    </a:lnTo>
                    <a:lnTo>
                      <a:pt x="1115" y="528"/>
                    </a:lnTo>
                    <a:lnTo>
                      <a:pt x="1180" y="605"/>
                    </a:lnTo>
                    <a:lnTo>
                      <a:pt x="1246" y="681"/>
                    </a:lnTo>
                    <a:lnTo>
                      <a:pt x="1311" y="758"/>
                    </a:lnTo>
                    <a:lnTo>
                      <a:pt x="1311" y="758"/>
                    </a:lnTo>
                    <a:cubicBezTo>
                      <a:pt x="1333" y="783"/>
                      <a:pt x="1350" y="816"/>
                      <a:pt x="1360" y="853"/>
                    </a:cubicBezTo>
                    <a:lnTo>
                      <a:pt x="1360" y="853"/>
                    </a:lnTo>
                    <a:cubicBezTo>
                      <a:pt x="1371" y="891"/>
                      <a:pt x="1356" y="911"/>
                      <a:pt x="1311" y="911"/>
                    </a:cubicBezTo>
                    <a:lnTo>
                      <a:pt x="0" y="911"/>
                    </a:lnTo>
                    <a:lnTo>
                      <a:pt x="0" y="605"/>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813" name="CustomShape 63"/>
              <p:cNvSpPr/>
              <p:nvPr/>
            </p:nvSpPr>
            <p:spPr>
              <a:xfrm rot="5400000">
                <a:off x="234360" y="4171680"/>
                <a:ext cx="352080" cy="220680"/>
              </a:xfrm>
              <a:custGeom>
                <a:avLst/>
                <a:gdLst/>
                <a:ahLst/>
                <a:cxnLst/>
                <a:rect l="l" t="t" r="r" b="b"/>
                <a:pathLst>
                  <a:path w="722" h="454">
                    <a:moveTo>
                      <a:pt x="0" y="376"/>
                    </a:moveTo>
                    <a:lnTo>
                      <a:pt x="0" y="376"/>
                    </a:lnTo>
                    <a:cubicBezTo>
                      <a:pt x="0" y="402"/>
                      <a:pt x="15" y="421"/>
                      <a:pt x="49" y="434"/>
                    </a:cubicBezTo>
                    <a:lnTo>
                      <a:pt x="49" y="434"/>
                    </a:lnTo>
                    <a:cubicBezTo>
                      <a:pt x="82" y="447"/>
                      <a:pt x="120" y="453"/>
                      <a:pt x="164" y="453"/>
                    </a:cubicBezTo>
                    <a:lnTo>
                      <a:pt x="557" y="453"/>
                    </a:lnTo>
                    <a:lnTo>
                      <a:pt x="557" y="453"/>
                    </a:lnTo>
                    <a:cubicBezTo>
                      <a:pt x="601" y="453"/>
                      <a:pt x="639" y="447"/>
                      <a:pt x="672" y="434"/>
                    </a:cubicBezTo>
                    <a:lnTo>
                      <a:pt x="672" y="434"/>
                    </a:lnTo>
                    <a:cubicBezTo>
                      <a:pt x="705" y="421"/>
                      <a:pt x="721" y="402"/>
                      <a:pt x="721" y="376"/>
                    </a:cubicBezTo>
                    <a:lnTo>
                      <a:pt x="721" y="376"/>
                    </a:lnTo>
                    <a:cubicBezTo>
                      <a:pt x="721" y="351"/>
                      <a:pt x="710" y="326"/>
                      <a:pt x="688" y="300"/>
                    </a:cubicBezTo>
                    <a:lnTo>
                      <a:pt x="623" y="223"/>
                    </a:lnTo>
                    <a:lnTo>
                      <a:pt x="557" y="148"/>
                    </a:lnTo>
                    <a:lnTo>
                      <a:pt x="491" y="70"/>
                    </a:lnTo>
                    <a:lnTo>
                      <a:pt x="491" y="70"/>
                    </a:lnTo>
                    <a:cubicBezTo>
                      <a:pt x="470" y="45"/>
                      <a:pt x="442" y="25"/>
                      <a:pt x="410" y="13"/>
                    </a:cubicBezTo>
                    <a:lnTo>
                      <a:pt x="410" y="13"/>
                    </a:lnTo>
                    <a:cubicBezTo>
                      <a:pt x="377" y="0"/>
                      <a:pt x="343" y="0"/>
                      <a:pt x="311" y="13"/>
                    </a:cubicBezTo>
                    <a:lnTo>
                      <a:pt x="311" y="13"/>
                    </a:lnTo>
                    <a:cubicBezTo>
                      <a:pt x="278" y="25"/>
                      <a:pt x="251" y="45"/>
                      <a:pt x="229" y="70"/>
                    </a:cubicBezTo>
                    <a:lnTo>
                      <a:pt x="164" y="148"/>
                    </a:lnTo>
                    <a:lnTo>
                      <a:pt x="98" y="223"/>
                    </a:lnTo>
                    <a:lnTo>
                      <a:pt x="33" y="300"/>
                    </a:lnTo>
                    <a:lnTo>
                      <a:pt x="33" y="300"/>
                    </a:lnTo>
                    <a:cubicBezTo>
                      <a:pt x="11" y="326"/>
                      <a:pt x="0" y="351"/>
                      <a:pt x="0" y="376"/>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1814" name="CustomShape 64"/>
              <p:cNvSpPr/>
              <p:nvPr/>
            </p:nvSpPr>
            <p:spPr>
              <a:xfrm rot="5400000">
                <a:off x="-43200" y="4760280"/>
                <a:ext cx="1807200" cy="1269000"/>
              </a:xfrm>
              <a:custGeom>
                <a:avLst/>
                <a:gdLst/>
                <a:ahLst/>
                <a:cxnLst/>
                <a:rect l="l" t="t" r="r" b="b"/>
                <a:pathLst>
                  <a:path w="3704" h="2602">
                    <a:moveTo>
                      <a:pt x="3474" y="1300"/>
                    </a:moveTo>
                    <a:lnTo>
                      <a:pt x="3474" y="1300"/>
                    </a:lnTo>
                    <a:cubicBezTo>
                      <a:pt x="3474" y="1275"/>
                      <a:pt x="3463" y="1250"/>
                      <a:pt x="3441" y="1224"/>
                    </a:cubicBezTo>
                    <a:lnTo>
                      <a:pt x="3310" y="1071"/>
                    </a:lnTo>
                    <a:lnTo>
                      <a:pt x="3244" y="995"/>
                    </a:lnTo>
                    <a:lnTo>
                      <a:pt x="3244" y="995"/>
                    </a:lnTo>
                    <a:cubicBezTo>
                      <a:pt x="3222" y="969"/>
                      <a:pt x="3200" y="956"/>
                      <a:pt x="3179" y="956"/>
                    </a:cubicBezTo>
                    <a:lnTo>
                      <a:pt x="3179" y="956"/>
                    </a:lnTo>
                    <a:cubicBezTo>
                      <a:pt x="3157" y="956"/>
                      <a:pt x="3141" y="975"/>
                      <a:pt x="3129" y="1014"/>
                    </a:cubicBezTo>
                    <a:lnTo>
                      <a:pt x="3129" y="1014"/>
                    </a:lnTo>
                    <a:cubicBezTo>
                      <a:pt x="3119" y="1052"/>
                      <a:pt x="3091" y="1071"/>
                      <a:pt x="3048" y="1071"/>
                    </a:cubicBezTo>
                    <a:lnTo>
                      <a:pt x="3048" y="1071"/>
                    </a:lnTo>
                    <a:cubicBezTo>
                      <a:pt x="3004" y="1071"/>
                      <a:pt x="2977" y="1052"/>
                      <a:pt x="2965" y="1014"/>
                    </a:cubicBezTo>
                    <a:lnTo>
                      <a:pt x="2965" y="1014"/>
                    </a:lnTo>
                    <a:cubicBezTo>
                      <a:pt x="2955" y="975"/>
                      <a:pt x="2939" y="943"/>
                      <a:pt x="2916" y="918"/>
                    </a:cubicBezTo>
                    <a:lnTo>
                      <a:pt x="2851" y="842"/>
                    </a:lnTo>
                    <a:lnTo>
                      <a:pt x="2786" y="765"/>
                    </a:lnTo>
                    <a:lnTo>
                      <a:pt x="2720" y="689"/>
                    </a:lnTo>
                    <a:lnTo>
                      <a:pt x="2720" y="689"/>
                    </a:lnTo>
                    <a:cubicBezTo>
                      <a:pt x="2698" y="663"/>
                      <a:pt x="2677" y="651"/>
                      <a:pt x="2654" y="651"/>
                    </a:cubicBezTo>
                    <a:lnTo>
                      <a:pt x="2654" y="651"/>
                    </a:lnTo>
                    <a:cubicBezTo>
                      <a:pt x="2632" y="651"/>
                      <a:pt x="2616" y="669"/>
                      <a:pt x="2605" y="708"/>
                    </a:cubicBezTo>
                    <a:lnTo>
                      <a:pt x="2605" y="708"/>
                    </a:lnTo>
                    <a:cubicBezTo>
                      <a:pt x="2600" y="726"/>
                      <a:pt x="2591" y="740"/>
                      <a:pt x="2578" y="749"/>
                    </a:cubicBezTo>
                    <a:lnTo>
                      <a:pt x="2576" y="750"/>
                    </a:lnTo>
                    <a:lnTo>
                      <a:pt x="2578" y="750"/>
                    </a:lnTo>
                    <a:lnTo>
                      <a:pt x="2578" y="750"/>
                    </a:lnTo>
                    <a:cubicBezTo>
                      <a:pt x="2577" y="750"/>
                      <a:pt x="2577" y="750"/>
                      <a:pt x="2576" y="751"/>
                    </a:cubicBezTo>
                    <a:lnTo>
                      <a:pt x="2581" y="765"/>
                    </a:lnTo>
                    <a:lnTo>
                      <a:pt x="2599" y="816"/>
                    </a:lnTo>
                    <a:lnTo>
                      <a:pt x="2599" y="816"/>
                    </a:lnTo>
                    <a:cubicBezTo>
                      <a:pt x="2614" y="859"/>
                      <a:pt x="2638" y="887"/>
                      <a:pt x="2670" y="900"/>
                    </a:cubicBezTo>
                    <a:lnTo>
                      <a:pt x="2769" y="937"/>
                    </a:lnTo>
                    <a:lnTo>
                      <a:pt x="2769" y="937"/>
                    </a:lnTo>
                    <a:cubicBezTo>
                      <a:pt x="2802" y="950"/>
                      <a:pt x="2829" y="969"/>
                      <a:pt x="2851" y="995"/>
                    </a:cubicBezTo>
                    <a:lnTo>
                      <a:pt x="2851" y="995"/>
                    </a:lnTo>
                    <a:cubicBezTo>
                      <a:pt x="2873" y="1020"/>
                      <a:pt x="2902" y="1037"/>
                      <a:pt x="2939" y="1045"/>
                    </a:cubicBezTo>
                    <a:lnTo>
                      <a:pt x="2994" y="1057"/>
                    </a:lnTo>
                    <a:lnTo>
                      <a:pt x="2994" y="1057"/>
                    </a:lnTo>
                    <a:cubicBezTo>
                      <a:pt x="3008" y="1067"/>
                      <a:pt x="3025" y="1071"/>
                      <a:pt x="3048" y="1071"/>
                    </a:cubicBezTo>
                    <a:lnTo>
                      <a:pt x="3048" y="1071"/>
                    </a:lnTo>
                    <a:cubicBezTo>
                      <a:pt x="3069" y="1071"/>
                      <a:pt x="3087" y="1067"/>
                      <a:pt x="3101" y="1057"/>
                    </a:cubicBezTo>
                    <a:lnTo>
                      <a:pt x="3106" y="1071"/>
                    </a:lnTo>
                    <a:lnTo>
                      <a:pt x="3124" y="1121"/>
                    </a:lnTo>
                    <a:lnTo>
                      <a:pt x="3124" y="1121"/>
                    </a:lnTo>
                    <a:cubicBezTo>
                      <a:pt x="3138" y="1164"/>
                      <a:pt x="3162" y="1192"/>
                      <a:pt x="3196" y="1204"/>
                    </a:cubicBezTo>
                    <a:lnTo>
                      <a:pt x="3293" y="1243"/>
                    </a:lnTo>
                    <a:lnTo>
                      <a:pt x="3293" y="1243"/>
                    </a:lnTo>
                    <a:cubicBezTo>
                      <a:pt x="3326" y="1255"/>
                      <a:pt x="3343" y="1275"/>
                      <a:pt x="3343" y="1300"/>
                    </a:cubicBezTo>
                    <a:lnTo>
                      <a:pt x="3343" y="1300"/>
                    </a:lnTo>
                    <a:cubicBezTo>
                      <a:pt x="3343" y="1326"/>
                      <a:pt x="3326" y="1345"/>
                      <a:pt x="3293" y="1358"/>
                    </a:cubicBezTo>
                    <a:lnTo>
                      <a:pt x="3196" y="1396"/>
                    </a:lnTo>
                    <a:lnTo>
                      <a:pt x="3196" y="1396"/>
                    </a:lnTo>
                    <a:cubicBezTo>
                      <a:pt x="3162" y="1409"/>
                      <a:pt x="3138" y="1437"/>
                      <a:pt x="3124" y="1480"/>
                    </a:cubicBezTo>
                    <a:lnTo>
                      <a:pt x="3106" y="1530"/>
                    </a:lnTo>
                    <a:lnTo>
                      <a:pt x="3101" y="1544"/>
                    </a:lnTo>
                    <a:lnTo>
                      <a:pt x="3101" y="1544"/>
                    </a:lnTo>
                    <a:cubicBezTo>
                      <a:pt x="3102" y="1545"/>
                      <a:pt x="3103" y="1546"/>
                      <a:pt x="3104" y="1547"/>
                    </a:cubicBezTo>
                    <a:lnTo>
                      <a:pt x="3101" y="1545"/>
                    </a:lnTo>
                    <a:lnTo>
                      <a:pt x="3105" y="1548"/>
                    </a:lnTo>
                    <a:lnTo>
                      <a:pt x="3105" y="1548"/>
                    </a:lnTo>
                    <a:cubicBezTo>
                      <a:pt x="3116" y="1557"/>
                      <a:pt x="3125" y="1570"/>
                      <a:pt x="3129" y="1587"/>
                    </a:cubicBezTo>
                    <a:lnTo>
                      <a:pt x="3129" y="1587"/>
                    </a:lnTo>
                    <a:cubicBezTo>
                      <a:pt x="3141" y="1625"/>
                      <a:pt x="3157" y="1645"/>
                      <a:pt x="3179" y="1645"/>
                    </a:cubicBezTo>
                    <a:lnTo>
                      <a:pt x="3179" y="1645"/>
                    </a:lnTo>
                    <a:cubicBezTo>
                      <a:pt x="3200" y="1645"/>
                      <a:pt x="3222" y="1632"/>
                      <a:pt x="3244" y="1607"/>
                    </a:cubicBezTo>
                    <a:lnTo>
                      <a:pt x="3376" y="1454"/>
                    </a:lnTo>
                    <a:lnTo>
                      <a:pt x="3441" y="1377"/>
                    </a:lnTo>
                    <a:lnTo>
                      <a:pt x="3441" y="1377"/>
                    </a:lnTo>
                    <a:cubicBezTo>
                      <a:pt x="3463" y="1351"/>
                      <a:pt x="3474" y="1326"/>
                      <a:pt x="3474" y="1300"/>
                    </a:cubicBezTo>
                    <a:close/>
                    <a:moveTo>
                      <a:pt x="2818" y="1300"/>
                    </a:moveTo>
                    <a:lnTo>
                      <a:pt x="2818" y="1300"/>
                    </a:lnTo>
                    <a:cubicBezTo>
                      <a:pt x="2818" y="1275"/>
                      <a:pt x="2802" y="1255"/>
                      <a:pt x="2769" y="1243"/>
                    </a:cubicBezTo>
                    <a:lnTo>
                      <a:pt x="2670" y="1204"/>
                    </a:lnTo>
                    <a:lnTo>
                      <a:pt x="2670" y="1204"/>
                    </a:lnTo>
                    <a:cubicBezTo>
                      <a:pt x="2638" y="1192"/>
                      <a:pt x="2611" y="1173"/>
                      <a:pt x="2589" y="1147"/>
                    </a:cubicBezTo>
                    <a:lnTo>
                      <a:pt x="2589" y="1147"/>
                    </a:lnTo>
                    <a:cubicBezTo>
                      <a:pt x="2567" y="1122"/>
                      <a:pt x="2540" y="1103"/>
                      <a:pt x="2506" y="1091"/>
                    </a:cubicBezTo>
                    <a:lnTo>
                      <a:pt x="2409" y="1052"/>
                    </a:lnTo>
                    <a:lnTo>
                      <a:pt x="2409" y="1052"/>
                    </a:lnTo>
                    <a:cubicBezTo>
                      <a:pt x="2376" y="1039"/>
                      <a:pt x="2348" y="1020"/>
                      <a:pt x="2327" y="995"/>
                    </a:cubicBezTo>
                    <a:lnTo>
                      <a:pt x="2327" y="995"/>
                    </a:lnTo>
                    <a:cubicBezTo>
                      <a:pt x="2305" y="969"/>
                      <a:pt x="2277" y="950"/>
                      <a:pt x="2245" y="937"/>
                    </a:cubicBezTo>
                    <a:lnTo>
                      <a:pt x="2146" y="900"/>
                    </a:lnTo>
                    <a:lnTo>
                      <a:pt x="2146" y="900"/>
                    </a:lnTo>
                    <a:cubicBezTo>
                      <a:pt x="2113" y="887"/>
                      <a:pt x="2086" y="867"/>
                      <a:pt x="2064" y="842"/>
                    </a:cubicBezTo>
                    <a:lnTo>
                      <a:pt x="2064" y="842"/>
                    </a:lnTo>
                    <a:cubicBezTo>
                      <a:pt x="2042" y="816"/>
                      <a:pt x="2015" y="797"/>
                      <a:pt x="1982" y="785"/>
                    </a:cubicBezTo>
                    <a:lnTo>
                      <a:pt x="1982" y="785"/>
                    </a:lnTo>
                    <a:cubicBezTo>
                      <a:pt x="1950" y="772"/>
                      <a:pt x="1917" y="772"/>
                      <a:pt x="1884" y="785"/>
                    </a:cubicBezTo>
                    <a:lnTo>
                      <a:pt x="1884" y="785"/>
                    </a:lnTo>
                    <a:cubicBezTo>
                      <a:pt x="1851" y="797"/>
                      <a:pt x="1824" y="816"/>
                      <a:pt x="1803" y="842"/>
                    </a:cubicBezTo>
                    <a:lnTo>
                      <a:pt x="1803" y="842"/>
                    </a:lnTo>
                    <a:cubicBezTo>
                      <a:pt x="1780" y="867"/>
                      <a:pt x="1753" y="887"/>
                      <a:pt x="1720" y="900"/>
                    </a:cubicBezTo>
                    <a:lnTo>
                      <a:pt x="1622" y="937"/>
                    </a:lnTo>
                    <a:lnTo>
                      <a:pt x="1622" y="937"/>
                    </a:lnTo>
                    <a:cubicBezTo>
                      <a:pt x="1589" y="950"/>
                      <a:pt x="1562" y="969"/>
                      <a:pt x="1540" y="995"/>
                    </a:cubicBezTo>
                    <a:lnTo>
                      <a:pt x="1540" y="995"/>
                    </a:lnTo>
                    <a:cubicBezTo>
                      <a:pt x="1518" y="1020"/>
                      <a:pt x="1491" y="1039"/>
                      <a:pt x="1458" y="1052"/>
                    </a:cubicBezTo>
                    <a:lnTo>
                      <a:pt x="1359" y="1091"/>
                    </a:lnTo>
                    <a:lnTo>
                      <a:pt x="1359" y="1091"/>
                    </a:lnTo>
                    <a:cubicBezTo>
                      <a:pt x="1327" y="1103"/>
                      <a:pt x="1300" y="1122"/>
                      <a:pt x="1278" y="1147"/>
                    </a:cubicBezTo>
                    <a:lnTo>
                      <a:pt x="1278" y="1147"/>
                    </a:lnTo>
                    <a:cubicBezTo>
                      <a:pt x="1256" y="1173"/>
                      <a:pt x="1229" y="1192"/>
                      <a:pt x="1195" y="1204"/>
                    </a:cubicBezTo>
                    <a:lnTo>
                      <a:pt x="1097" y="1243"/>
                    </a:lnTo>
                    <a:lnTo>
                      <a:pt x="1097" y="1243"/>
                    </a:lnTo>
                    <a:cubicBezTo>
                      <a:pt x="1065" y="1255"/>
                      <a:pt x="1048" y="1275"/>
                      <a:pt x="1048" y="1300"/>
                    </a:cubicBezTo>
                    <a:lnTo>
                      <a:pt x="1048" y="1300"/>
                    </a:lnTo>
                    <a:cubicBezTo>
                      <a:pt x="1048" y="1326"/>
                      <a:pt x="1065" y="1345"/>
                      <a:pt x="1097" y="1358"/>
                    </a:cubicBezTo>
                    <a:lnTo>
                      <a:pt x="1195" y="1396"/>
                    </a:lnTo>
                    <a:lnTo>
                      <a:pt x="1195" y="1396"/>
                    </a:lnTo>
                    <a:cubicBezTo>
                      <a:pt x="1229" y="1409"/>
                      <a:pt x="1256" y="1428"/>
                      <a:pt x="1278" y="1454"/>
                    </a:cubicBezTo>
                    <a:lnTo>
                      <a:pt x="1278" y="1454"/>
                    </a:lnTo>
                    <a:cubicBezTo>
                      <a:pt x="1300" y="1479"/>
                      <a:pt x="1327" y="1498"/>
                      <a:pt x="1359" y="1511"/>
                    </a:cubicBezTo>
                    <a:lnTo>
                      <a:pt x="1458" y="1549"/>
                    </a:lnTo>
                    <a:lnTo>
                      <a:pt x="1458" y="1549"/>
                    </a:lnTo>
                    <a:cubicBezTo>
                      <a:pt x="1491" y="1562"/>
                      <a:pt x="1518" y="1582"/>
                      <a:pt x="1540" y="1607"/>
                    </a:cubicBezTo>
                    <a:lnTo>
                      <a:pt x="1540" y="1607"/>
                    </a:lnTo>
                    <a:cubicBezTo>
                      <a:pt x="1562" y="1632"/>
                      <a:pt x="1589" y="1651"/>
                      <a:pt x="1622" y="1664"/>
                    </a:cubicBezTo>
                    <a:lnTo>
                      <a:pt x="1720" y="1702"/>
                    </a:lnTo>
                    <a:lnTo>
                      <a:pt x="1720" y="1702"/>
                    </a:lnTo>
                    <a:cubicBezTo>
                      <a:pt x="1753" y="1715"/>
                      <a:pt x="1780" y="1734"/>
                      <a:pt x="1803" y="1760"/>
                    </a:cubicBezTo>
                    <a:lnTo>
                      <a:pt x="1803" y="1760"/>
                    </a:lnTo>
                    <a:cubicBezTo>
                      <a:pt x="1824" y="1785"/>
                      <a:pt x="1851" y="1804"/>
                      <a:pt x="1884" y="1817"/>
                    </a:cubicBezTo>
                    <a:lnTo>
                      <a:pt x="1884" y="1817"/>
                    </a:lnTo>
                    <a:cubicBezTo>
                      <a:pt x="1917" y="1829"/>
                      <a:pt x="1950" y="1829"/>
                      <a:pt x="1982" y="1817"/>
                    </a:cubicBezTo>
                    <a:lnTo>
                      <a:pt x="1982" y="1817"/>
                    </a:lnTo>
                    <a:cubicBezTo>
                      <a:pt x="2015" y="1804"/>
                      <a:pt x="2042" y="1785"/>
                      <a:pt x="2064" y="1760"/>
                    </a:cubicBezTo>
                    <a:lnTo>
                      <a:pt x="2064" y="1760"/>
                    </a:lnTo>
                    <a:cubicBezTo>
                      <a:pt x="2086" y="1734"/>
                      <a:pt x="2113" y="1715"/>
                      <a:pt x="2146" y="1702"/>
                    </a:cubicBezTo>
                    <a:lnTo>
                      <a:pt x="2245" y="1664"/>
                    </a:lnTo>
                    <a:lnTo>
                      <a:pt x="2245" y="1664"/>
                    </a:lnTo>
                    <a:cubicBezTo>
                      <a:pt x="2277" y="1651"/>
                      <a:pt x="2305" y="1632"/>
                      <a:pt x="2327" y="1607"/>
                    </a:cubicBezTo>
                    <a:lnTo>
                      <a:pt x="2327" y="1607"/>
                    </a:lnTo>
                    <a:cubicBezTo>
                      <a:pt x="2348" y="1582"/>
                      <a:pt x="2376" y="1562"/>
                      <a:pt x="2409" y="1549"/>
                    </a:cubicBezTo>
                    <a:lnTo>
                      <a:pt x="2506" y="1511"/>
                    </a:lnTo>
                    <a:lnTo>
                      <a:pt x="2506" y="1511"/>
                    </a:lnTo>
                    <a:cubicBezTo>
                      <a:pt x="2540" y="1498"/>
                      <a:pt x="2567" y="1479"/>
                      <a:pt x="2589" y="1454"/>
                    </a:cubicBezTo>
                    <a:lnTo>
                      <a:pt x="2589" y="1454"/>
                    </a:lnTo>
                    <a:cubicBezTo>
                      <a:pt x="2611" y="1428"/>
                      <a:pt x="2638" y="1409"/>
                      <a:pt x="2670" y="1396"/>
                    </a:cubicBezTo>
                    <a:lnTo>
                      <a:pt x="2769" y="1358"/>
                    </a:lnTo>
                    <a:lnTo>
                      <a:pt x="2769" y="1358"/>
                    </a:lnTo>
                    <a:cubicBezTo>
                      <a:pt x="2802" y="1345"/>
                      <a:pt x="2818" y="1326"/>
                      <a:pt x="2818" y="1300"/>
                    </a:cubicBezTo>
                    <a:close/>
                    <a:moveTo>
                      <a:pt x="2046" y="2153"/>
                    </a:moveTo>
                    <a:lnTo>
                      <a:pt x="2046" y="2153"/>
                    </a:lnTo>
                    <a:cubicBezTo>
                      <a:pt x="2033" y="2146"/>
                      <a:pt x="2018" y="2143"/>
                      <a:pt x="1999" y="2143"/>
                    </a:cubicBezTo>
                    <a:lnTo>
                      <a:pt x="1999" y="2143"/>
                    </a:lnTo>
                    <a:cubicBezTo>
                      <a:pt x="2018" y="2143"/>
                      <a:pt x="2033" y="2146"/>
                      <a:pt x="2046" y="2153"/>
                    </a:cubicBezTo>
                    <a:close/>
                    <a:moveTo>
                      <a:pt x="1868" y="2143"/>
                    </a:moveTo>
                    <a:lnTo>
                      <a:pt x="1868" y="2143"/>
                    </a:lnTo>
                    <a:cubicBezTo>
                      <a:pt x="1851" y="2143"/>
                      <a:pt x="1836" y="2145"/>
                      <a:pt x="1824" y="2151"/>
                    </a:cubicBezTo>
                    <a:lnTo>
                      <a:pt x="1824" y="2151"/>
                    </a:lnTo>
                    <a:cubicBezTo>
                      <a:pt x="1836" y="2145"/>
                      <a:pt x="1851" y="2143"/>
                      <a:pt x="1868" y="2143"/>
                    </a:cubicBezTo>
                    <a:close/>
                    <a:moveTo>
                      <a:pt x="1016" y="995"/>
                    </a:moveTo>
                    <a:lnTo>
                      <a:pt x="1016" y="995"/>
                    </a:lnTo>
                    <a:cubicBezTo>
                      <a:pt x="1038" y="969"/>
                      <a:pt x="1065" y="950"/>
                      <a:pt x="1097" y="937"/>
                    </a:cubicBezTo>
                    <a:lnTo>
                      <a:pt x="1195" y="900"/>
                    </a:lnTo>
                    <a:lnTo>
                      <a:pt x="1195" y="900"/>
                    </a:lnTo>
                    <a:cubicBezTo>
                      <a:pt x="1229" y="887"/>
                      <a:pt x="1252" y="859"/>
                      <a:pt x="1267" y="816"/>
                    </a:cubicBezTo>
                    <a:lnTo>
                      <a:pt x="1285" y="765"/>
                    </a:lnTo>
                    <a:lnTo>
                      <a:pt x="1290" y="751"/>
                    </a:lnTo>
                    <a:lnTo>
                      <a:pt x="1290" y="751"/>
                    </a:lnTo>
                    <a:cubicBezTo>
                      <a:pt x="1290" y="750"/>
                      <a:pt x="1289" y="750"/>
                      <a:pt x="1289" y="750"/>
                    </a:cubicBezTo>
                    <a:lnTo>
                      <a:pt x="1291" y="750"/>
                    </a:lnTo>
                    <a:lnTo>
                      <a:pt x="1289" y="749"/>
                    </a:lnTo>
                    <a:lnTo>
                      <a:pt x="1289" y="749"/>
                    </a:lnTo>
                    <a:cubicBezTo>
                      <a:pt x="1276" y="740"/>
                      <a:pt x="1266" y="726"/>
                      <a:pt x="1261" y="708"/>
                    </a:cubicBezTo>
                    <a:lnTo>
                      <a:pt x="1261" y="708"/>
                    </a:lnTo>
                    <a:cubicBezTo>
                      <a:pt x="1251" y="669"/>
                      <a:pt x="1234" y="651"/>
                      <a:pt x="1212" y="651"/>
                    </a:cubicBezTo>
                    <a:lnTo>
                      <a:pt x="1212" y="651"/>
                    </a:lnTo>
                    <a:cubicBezTo>
                      <a:pt x="1190" y="651"/>
                      <a:pt x="1168" y="663"/>
                      <a:pt x="1147" y="689"/>
                    </a:cubicBezTo>
                    <a:lnTo>
                      <a:pt x="1081" y="765"/>
                    </a:lnTo>
                    <a:lnTo>
                      <a:pt x="1016" y="842"/>
                    </a:lnTo>
                    <a:lnTo>
                      <a:pt x="949" y="918"/>
                    </a:lnTo>
                    <a:lnTo>
                      <a:pt x="949" y="918"/>
                    </a:lnTo>
                    <a:cubicBezTo>
                      <a:pt x="928" y="943"/>
                      <a:pt x="912" y="975"/>
                      <a:pt x="901" y="1014"/>
                    </a:cubicBezTo>
                    <a:lnTo>
                      <a:pt x="901" y="1014"/>
                    </a:lnTo>
                    <a:cubicBezTo>
                      <a:pt x="890" y="1052"/>
                      <a:pt x="862" y="1071"/>
                      <a:pt x="819" y="1071"/>
                    </a:cubicBezTo>
                    <a:lnTo>
                      <a:pt x="819" y="1071"/>
                    </a:lnTo>
                    <a:cubicBezTo>
                      <a:pt x="775" y="1071"/>
                      <a:pt x="748" y="1052"/>
                      <a:pt x="737" y="1014"/>
                    </a:cubicBezTo>
                    <a:lnTo>
                      <a:pt x="737" y="1014"/>
                    </a:lnTo>
                    <a:cubicBezTo>
                      <a:pt x="726" y="975"/>
                      <a:pt x="710" y="956"/>
                      <a:pt x="688" y="956"/>
                    </a:cubicBezTo>
                    <a:lnTo>
                      <a:pt x="688" y="956"/>
                    </a:lnTo>
                    <a:cubicBezTo>
                      <a:pt x="666" y="956"/>
                      <a:pt x="645" y="969"/>
                      <a:pt x="622" y="995"/>
                    </a:cubicBezTo>
                    <a:lnTo>
                      <a:pt x="425" y="1224"/>
                    </a:lnTo>
                    <a:lnTo>
                      <a:pt x="425" y="1224"/>
                    </a:lnTo>
                    <a:cubicBezTo>
                      <a:pt x="404" y="1250"/>
                      <a:pt x="393" y="1275"/>
                      <a:pt x="393" y="1300"/>
                    </a:cubicBezTo>
                    <a:lnTo>
                      <a:pt x="393" y="1300"/>
                    </a:lnTo>
                    <a:cubicBezTo>
                      <a:pt x="393" y="1326"/>
                      <a:pt x="404" y="1351"/>
                      <a:pt x="425" y="1377"/>
                    </a:cubicBezTo>
                    <a:lnTo>
                      <a:pt x="491" y="1454"/>
                    </a:lnTo>
                    <a:lnTo>
                      <a:pt x="556" y="1530"/>
                    </a:lnTo>
                    <a:lnTo>
                      <a:pt x="622" y="1607"/>
                    </a:lnTo>
                    <a:lnTo>
                      <a:pt x="622" y="1607"/>
                    </a:lnTo>
                    <a:cubicBezTo>
                      <a:pt x="645" y="1632"/>
                      <a:pt x="666" y="1645"/>
                      <a:pt x="688" y="1645"/>
                    </a:cubicBezTo>
                    <a:lnTo>
                      <a:pt x="688" y="1645"/>
                    </a:lnTo>
                    <a:cubicBezTo>
                      <a:pt x="710" y="1645"/>
                      <a:pt x="726" y="1625"/>
                      <a:pt x="737" y="1587"/>
                    </a:cubicBezTo>
                    <a:lnTo>
                      <a:pt x="737" y="1587"/>
                    </a:lnTo>
                    <a:cubicBezTo>
                      <a:pt x="743" y="1569"/>
                      <a:pt x="751" y="1555"/>
                      <a:pt x="764" y="1546"/>
                    </a:cubicBezTo>
                    <a:lnTo>
                      <a:pt x="765" y="1545"/>
                    </a:lnTo>
                    <a:lnTo>
                      <a:pt x="764" y="1546"/>
                    </a:lnTo>
                    <a:lnTo>
                      <a:pt x="764" y="1546"/>
                    </a:lnTo>
                    <a:cubicBezTo>
                      <a:pt x="764" y="1545"/>
                      <a:pt x="765" y="1545"/>
                      <a:pt x="765" y="1545"/>
                    </a:cubicBezTo>
                    <a:lnTo>
                      <a:pt x="760" y="1530"/>
                    </a:lnTo>
                    <a:lnTo>
                      <a:pt x="743" y="1480"/>
                    </a:lnTo>
                    <a:lnTo>
                      <a:pt x="743" y="1480"/>
                    </a:lnTo>
                    <a:cubicBezTo>
                      <a:pt x="728" y="1437"/>
                      <a:pt x="704" y="1409"/>
                      <a:pt x="671" y="1396"/>
                    </a:cubicBezTo>
                    <a:lnTo>
                      <a:pt x="573" y="1358"/>
                    </a:lnTo>
                    <a:lnTo>
                      <a:pt x="573" y="1358"/>
                    </a:lnTo>
                    <a:cubicBezTo>
                      <a:pt x="540" y="1345"/>
                      <a:pt x="524" y="1326"/>
                      <a:pt x="524" y="1300"/>
                    </a:cubicBezTo>
                    <a:lnTo>
                      <a:pt x="524" y="1300"/>
                    </a:lnTo>
                    <a:cubicBezTo>
                      <a:pt x="524" y="1275"/>
                      <a:pt x="540" y="1255"/>
                      <a:pt x="573" y="1243"/>
                    </a:cubicBezTo>
                    <a:lnTo>
                      <a:pt x="671" y="1204"/>
                    </a:lnTo>
                    <a:lnTo>
                      <a:pt x="671" y="1204"/>
                    </a:lnTo>
                    <a:cubicBezTo>
                      <a:pt x="704" y="1192"/>
                      <a:pt x="728" y="1164"/>
                      <a:pt x="743" y="1121"/>
                    </a:cubicBezTo>
                    <a:lnTo>
                      <a:pt x="760" y="1071"/>
                    </a:lnTo>
                    <a:lnTo>
                      <a:pt x="765" y="1057"/>
                    </a:lnTo>
                    <a:lnTo>
                      <a:pt x="765" y="1057"/>
                    </a:lnTo>
                    <a:cubicBezTo>
                      <a:pt x="779" y="1067"/>
                      <a:pt x="797" y="1071"/>
                      <a:pt x="819" y="1071"/>
                    </a:cubicBezTo>
                    <a:lnTo>
                      <a:pt x="819" y="1071"/>
                    </a:lnTo>
                    <a:cubicBezTo>
                      <a:pt x="841" y="1071"/>
                      <a:pt x="858" y="1067"/>
                      <a:pt x="872" y="1057"/>
                    </a:cubicBezTo>
                    <a:lnTo>
                      <a:pt x="927" y="1045"/>
                    </a:lnTo>
                    <a:lnTo>
                      <a:pt x="927" y="1045"/>
                    </a:lnTo>
                    <a:cubicBezTo>
                      <a:pt x="965" y="1037"/>
                      <a:pt x="994" y="1020"/>
                      <a:pt x="1016" y="995"/>
                    </a:cubicBezTo>
                    <a:close/>
                    <a:moveTo>
                      <a:pt x="1300" y="756"/>
                    </a:moveTo>
                    <a:lnTo>
                      <a:pt x="1300" y="756"/>
                    </a:lnTo>
                    <a:cubicBezTo>
                      <a:pt x="1312" y="762"/>
                      <a:pt x="1326" y="765"/>
                      <a:pt x="1343" y="765"/>
                    </a:cubicBezTo>
                    <a:lnTo>
                      <a:pt x="1343" y="765"/>
                    </a:lnTo>
                    <a:cubicBezTo>
                      <a:pt x="1362" y="765"/>
                      <a:pt x="1377" y="762"/>
                      <a:pt x="1390" y="755"/>
                    </a:cubicBezTo>
                    <a:lnTo>
                      <a:pt x="1390" y="755"/>
                    </a:lnTo>
                    <a:cubicBezTo>
                      <a:pt x="1377" y="761"/>
                      <a:pt x="1362" y="765"/>
                      <a:pt x="1343" y="765"/>
                    </a:cubicBezTo>
                    <a:lnTo>
                      <a:pt x="1343" y="765"/>
                    </a:lnTo>
                    <a:cubicBezTo>
                      <a:pt x="1326" y="765"/>
                      <a:pt x="1312" y="762"/>
                      <a:pt x="1300" y="756"/>
                    </a:cubicBezTo>
                    <a:close/>
                    <a:moveTo>
                      <a:pt x="2480" y="756"/>
                    </a:moveTo>
                    <a:lnTo>
                      <a:pt x="2480" y="756"/>
                    </a:lnTo>
                    <a:cubicBezTo>
                      <a:pt x="2492" y="762"/>
                      <a:pt x="2506" y="765"/>
                      <a:pt x="2523" y="765"/>
                    </a:cubicBezTo>
                    <a:lnTo>
                      <a:pt x="2523" y="765"/>
                    </a:lnTo>
                    <a:cubicBezTo>
                      <a:pt x="2540" y="765"/>
                      <a:pt x="2555" y="762"/>
                      <a:pt x="2567" y="756"/>
                    </a:cubicBezTo>
                    <a:lnTo>
                      <a:pt x="2567" y="756"/>
                    </a:lnTo>
                    <a:cubicBezTo>
                      <a:pt x="2554" y="762"/>
                      <a:pt x="2540" y="765"/>
                      <a:pt x="2523" y="765"/>
                    </a:cubicBezTo>
                    <a:lnTo>
                      <a:pt x="2523" y="765"/>
                    </a:lnTo>
                    <a:cubicBezTo>
                      <a:pt x="2506" y="765"/>
                      <a:pt x="2492" y="762"/>
                      <a:pt x="2480" y="756"/>
                    </a:cubicBezTo>
                    <a:close/>
                    <a:moveTo>
                      <a:pt x="3441" y="918"/>
                    </a:moveTo>
                    <a:lnTo>
                      <a:pt x="3703" y="918"/>
                    </a:lnTo>
                    <a:lnTo>
                      <a:pt x="3703" y="1224"/>
                    </a:lnTo>
                    <a:lnTo>
                      <a:pt x="3703" y="1224"/>
                    </a:lnTo>
                    <a:cubicBezTo>
                      <a:pt x="3682" y="1250"/>
                      <a:pt x="3670" y="1275"/>
                      <a:pt x="3670" y="1300"/>
                    </a:cubicBezTo>
                    <a:lnTo>
                      <a:pt x="3670" y="1300"/>
                    </a:lnTo>
                    <a:cubicBezTo>
                      <a:pt x="3670" y="1326"/>
                      <a:pt x="3682" y="1351"/>
                      <a:pt x="3703" y="1377"/>
                    </a:cubicBezTo>
                    <a:lnTo>
                      <a:pt x="3703" y="1683"/>
                    </a:lnTo>
                    <a:lnTo>
                      <a:pt x="3441" y="1683"/>
                    </a:lnTo>
                    <a:lnTo>
                      <a:pt x="3441" y="1683"/>
                    </a:lnTo>
                    <a:cubicBezTo>
                      <a:pt x="3397" y="1683"/>
                      <a:pt x="3360" y="1690"/>
                      <a:pt x="3326" y="1702"/>
                    </a:cubicBezTo>
                    <a:lnTo>
                      <a:pt x="3326" y="1702"/>
                    </a:lnTo>
                    <a:cubicBezTo>
                      <a:pt x="3293" y="1715"/>
                      <a:pt x="3277" y="1734"/>
                      <a:pt x="3277" y="1760"/>
                    </a:cubicBezTo>
                    <a:lnTo>
                      <a:pt x="3277" y="1760"/>
                    </a:lnTo>
                    <a:cubicBezTo>
                      <a:pt x="3277" y="1785"/>
                      <a:pt x="3288" y="1811"/>
                      <a:pt x="3310" y="1836"/>
                    </a:cubicBezTo>
                    <a:lnTo>
                      <a:pt x="3310" y="1836"/>
                    </a:lnTo>
                    <a:cubicBezTo>
                      <a:pt x="3332" y="1861"/>
                      <a:pt x="3343" y="1887"/>
                      <a:pt x="3343" y="1912"/>
                    </a:cubicBezTo>
                    <a:lnTo>
                      <a:pt x="3343" y="1912"/>
                    </a:lnTo>
                    <a:cubicBezTo>
                      <a:pt x="3343" y="1938"/>
                      <a:pt x="3326" y="1957"/>
                      <a:pt x="3293" y="1970"/>
                    </a:cubicBezTo>
                    <a:lnTo>
                      <a:pt x="3293" y="1970"/>
                    </a:lnTo>
                    <a:cubicBezTo>
                      <a:pt x="3261" y="1983"/>
                      <a:pt x="3222" y="1989"/>
                      <a:pt x="3179" y="1989"/>
                    </a:cubicBezTo>
                    <a:lnTo>
                      <a:pt x="2916" y="1989"/>
                    </a:lnTo>
                    <a:lnTo>
                      <a:pt x="2916" y="1989"/>
                    </a:lnTo>
                    <a:cubicBezTo>
                      <a:pt x="2873" y="1989"/>
                      <a:pt x="2834" y="1995"/>
                      <a:pt x="2802" y="2008"/>
                    </a:cubicBezTo>
                    <a:lnTo>
                      <a:pt x="2802" y="2008"/>
                    </a:lnTo>
                    <a:cubicBezTo>
                      <a:pt x="2769" y="2020"/>
                      <a:pt x="2752" y="2040"/>
                      <a:pt x="2752" y="2065"/>
                    </a:cubicBezTo>
                    <a:lnTo>
                      <a:pt x="2752" y="2065"/>
                    </a:lnTo>
                    <a:cubicBezTo>
                      <a:pt x="2752" y="2091"/>
                      <a:pt x="2763" y="2116"/>
                      <a:pt x="2786" y="2143"/>
                    </a:cubicBezTo>
                    <a:lnTo>
                      <a:pt x="2786" y="2143"/>
                    </a:lnTo>
                    <a:cubicBezTo>
                      <a:pt x="2808" y="2168"/>
                      <a:pt x="2818" y="2193"/>
                      <a:pt x="2818" y="2218"/>
                    </a:cubicBezTo>
                    <a:lnTo>
                      <a:pt x="2818" y="2218"/>
                    </a:lnTo>
                    <a:cubicBezTo>
                      <a:pt x="2818" y="2244"/>
                      <a:pt x="2802" y="2264"/>
                      <a:pt x="2769" y="2276"/>
                    </a:cubicBezTo>
                    <a:lnTo>
                      <a:pt x="2769" y="2276"/>
                    </a:lnTo>
                    <a:cubicBezTo>
                      <a:pt x="2737" y="2289"/>
                      <a:pt x="2698" y="2295"/>
                      <a:pt x="2654" y="2295"/>
                    </a:cubicBezTo>
                    <a:lnTo>
                      <a:pt x="2392" y="2295"/>
                    </a:lnTo>
                    <a:lnTo>
                      <a:pt x="2392" y="2295"/>
                    </a:lnTo>
                    <a:cubicBezTo>
                      <a:pt x="2348" y="2295"/>
                      <a:pt x="2310" y="2289"/>
                      <a:pt x="2277" y="2276"/>
                    </a:cubicBezTo>
                    <a:lnTo>
                      <a:pt x="2277" y="2276"/>
                    </a:lnTo>
                    <a:cubicBezTo>
                      <a:pt x="2245" y="2264"/>
                      <a:pt x="2228" y="2244"/>
                      <a:pt x="2228" y="2218"/>
                    </a:cubicBezTo>
                    <a:lnTo>
                      <a:pt x="2228" y="2218"/>
                    </a:lnTo>
                    <a:cubicBezTo>
                      <a:pt x="2228" y="2193"/>
                      <a:pt x="2239" y="2168"/>
                      <a:pt x="2261" y="2143"/>
                    </a:cubicBezTo>
                    <a:lnTo>
                      <a:pt x="2392" y="1989"/>
                    </a:lnTo>
                    <a:lnTo>
                      <a:pt x="2392" y="1989"/>
                    </a:lnTo>
                    <a:cubicBezTo>
                      <a:pt x="2414" y="1964"/>
                      <a:pt x="2430" y="1932"/>
                      <a:pt x="2441" y="1893"/>
                    </a:cubicBezTo>
                    <a:lnTo>
                      <a:pt x="2441" y="1893"/>
                    </a:lnTo>
                    <a:cubicBezTo>
                      <a:pt x="2452" y="1855"/>
                      <a:pt x="2480" y="1836"/>
                      <a:pt x="2523" y="1836"/>
                    </a:cubicBezTo>
                    <a:lnTo>
                      <a:pt x="2523" y="1836"/>
                    </a:lnTo>
                    <a:cubicBezTo>
                      <a:pt x="2567" y="1836"/>
                      <a:pt x="2594" y="1855"/>
                      <a:pt x="2605" y="1893"/>
                    </a:cubicBezTo>
                    <a:lnTo>
                      <a:pt x="2605" y="1893"/>
                    </a:lnTo>
                    <a:cubicBezTo>
                      <a:pt x="2616" y="1932"/>
                      <a:pt x="2632" y="1951"/>
                      <a:pt x="2654" y="1951"/>
                    </a:cubicBezTo>
                    <a:lnTo>
                      <a:pt x="2654" y="1951"/>
                    </a:lnTo>
                    <a:cubicBezTo>
                      <a:pt x="2677" y="1951"/>
                      <a:pt x="2698" y="1938"/>
                      <a:pt x="2720" y="1912"/>
                    </a:cubicBezTo>
                    <a:lnTo>
                      <a:pt x="2786" y="1836"/>
                    </a:lnTo>
                    <a:lnTo>
                      <a:pt x="2851" y="1760"/>
                    </a:lnTo>
                    <a:lnTo>
                      <a:pt x="2916" y="1683"/>
                    </a:lnTo>
                    <a:lnTo>
                      <a:pt x="2916" y="1683"/>
                    </a:lnTo>
                    <a:cubicBezTo>
                      <a:pt x="2939" y="1657"/>
                      <a:pt x="2955" y="1625"/>
                      <a:pt x="2965" y="1587"/>
                    </a:cubicBezTo>
                    <a:lnTo>
                      <a:pt x="2965" y="1587"/>
                    </a:lnTo>
                    <a:cubicBezTo>
                      <a:pt x="2970" y="1570"/>
                      <a:pt x="2979" y="1557"/>
                      <a:pt x="2991" y="1547"/>
                    </a:cubicBezTo>
                    <a:lnTo>
                      <a:pt x="2994" y="1545"/>
                    </a:lnTo>
                    <a:lnTo>
                      <a:pt x="2992" y="1547"/>
                    </a:lnTo>
                    <a:lnTo>
                      <a:pt x="2992" y="1547"/>
                    </a:lnTo>
                    <a:cubicBezTo>
                      <a:pt x="2992" y="1546"/>
                      <a:pt x="2993" y="1546"/>
                      <a:pt x="2993" y="1545"/>
                    </a:cubicBezTo>
                    <a:lnTo>
                      <a:pt x="2939" y="1557"/>
                    </a:lnTo>
                    <a:lnTo>
                      <a:pt x="2939" y="1557"/>
                    </a:lnTo>
                    <a:cubicBezTo>
                      <a:pt x="2902" y="1564"/>
                      <a:pt x="2873" y="1582"/>
                      <a:pt x="2851" y="1607"/>
                    </a:cubicBezTo>
                    <a:lnTo>
                      <a:pt x="2851" y="1607"/>
                    </a:lnTo>
                    <a:cubicBezTo>
                      <a:pt x="2829" y="1632"/>
                      <a:pt x="2802" y="1651"/>
                      <a:pt x="2769" y="1664"/>
                    </a:cubicBezTo>
                    <a:lnTo>
                      <a:pt x="2670" y="1702"/>
                    </a:lnTo>
                    <a:lnTo>
                      <a:pt x="2670" y="1702"/>
                    </a:lnTo>
                    <a:cubicBezTo>
                      <a:pt x="2638" y="1715"/>
                      <a:pt x="2614" y="1742"/>
                      <a:pt x="2599" y="1786"/>
                    </a:cubicBezTo>
                    <a:lnTo>
                      <a:pt x="2581" y="1836"/>
                    </a:lnTo>
                    <a:lnTo>
                      <a:pt x="2576" y="1850"/>
                    </a:lnTo>
                    <a:lnTo>
                      <a:pt x="2576" y="1850"/>
                    </a:lnTo>
                    <a:cubicBezTo>
                      <a:pt x="2563" y="1841"/>
                      <a:pt x="2545" y="1836"/>
                      <a:pt x="2523" y="1836"/>
                    </a:cubicBezTo>
                    <a:lnTo>
                      <a:pt x="2523" y="1836"/>
                    </a:lnTo>
                    <a:cubicBezTo>
                      <a:pt x="2501" y="1836"/>
                      <a:pt x="2483" y="1841"/>
                      <a:pt x="2470" y="1850"/>
                    </a:cubicBezTo>
                    <a:lnTo>
                      <a:pt x="2415" y="1862"/>
                    </a:lnTo>
                    <a:lnTo>
                      <a:pt x="2415" y="1862"/>
                    </a:lnTo>
                    <a:cubicBezTo>
                      <a:pt x="2378" y="1871"/>
                      <a:pt x="2348" y="1887"/>
                      <a:pt x="2327" y="1912"/>
                    </a:cubicBezTo>
                    <a:lnTo>
                      <a:pt x="2327" y="1912"/>
                    </a:lnTo>
                    <a:cubicBezTo>
                      <a:pt x="2305" y="1938"/>
                      <a:pt x="2277" y="1957"/>
                      <a:pt x="2245" y="1970"/>
                    </a:cubicBezTo>
                    <a:lnTo>
                      <a:pt x="2146" y="2008"/>
                    </a:lnTo>
                    <a:lnTo>
                      <a:pt x="2146" y="2008"/>
                    </a:lnTo>
                    <a:cubicBezTo>
                      <a:pt x="2113" y="2020"/>
                      <a:pt x="2090" y="2049"/>
                      <a:pt x="2075" y="2092"/>
                    </a:cubicBezTo>
                    <a:lnTo>
                      <a:pt x="2057" y="2143"/>
                    </a:lnTo>
                    <a:lnTo>
                      <a:pt x="2052" y="2156"/>
                    </a:lnTo>
                    <a:lnTo>
                      <a:pt x="2052" y="2156"/>
                    </a:lnTo>
                    <a:cubicBezTo>
                      <a:pt x="2052" y="2156"/>
                      <a:pt x="2053" y="2156"/>
                      <a:pt x="2053" y="2157"/>
                    </a:cubicBezTo>
                    <a:lnTo>
                      <a:pt x="2052" y="2156"/>
                    </a:lnTo>
                    <a:lnTo>
                      <a:pt x="2053" y="2157"/>
                    </a:lnTo>
                    <a:lnTo>
                      <a:pt x="2053" y="2157"/>
                    </a:lnTo>
                    <a:cubicBezTo>
                      <a:pt x="2066" y="2166"/>
                      <a:pt x="2076" y="2181"/>
                      <a:pt x="2081" y="2199"/>
                    </a:cubicBezTo>
                    <a:lnTo>
                      <a:pt x="2081" y="2199"/>
                    </a:lnTo>
                    <a:cubicBezTo>
                      <a:pt x="2092" y="2238"/>
                      <a:pt x="2107" y="2269"/>
                      <a:pt x="2131" y="2295"/>
                    </a:cubicBezTo>
                    <a:lnTo>
                      <a:pt x="2196" y="2371"/>
                    </a:lnTo>
                    <a:lnTo>
                      <a:pt x="2261" y="2448"/>
                    </a:lnTo>
                    <a:lnTo>
                      <a:pt x="2261" y="2448"/>
                    </a:lnTo>
                    <a:cubicBezTo>
                      <a:pt x="2283" y="2473"/>
                      <a:pt x="2299" y="2506"/>
                      <a:pt x="2310" y="2543"/>
                    </a:cubicBezTo>
                    <a:lnTo>
                      <a:pt x="2310" y="2543"/>
                    </a:lnTo>
                    <a:cubicBezTo>
                      <a:pt x="2321" y="2581"/>
                      <a:pt x="2305" y="2601"/>
                      <a:pt x="2261" y="2601"/>
                    </a:cubicBezTo>
                    <a:lnTo>
                      <a:pt x="1605" y="2601"/>
                    </a:lnTo>
                    <a:lnTo>
                      <a:pt x="1605" y="2601"/>
                    </a:lnTo>
                    <a:cubicBezTo>
                      <a:pt x="1562" y="2601"/>
                      <a:pt x="1545" y="2581"/>
                      <a:pt x="1557" y="2543"/>
                    </a:cubicBezTo>
                    <a:lnTo>
                      <a:pt x="1557" y="2543"/>
                    </a:lnTo>
                    <a:cubicBezTo>
                      <a:pt x="1567" y="2506"/>
                      <a:pt x="1584" y="2473"/>
                      <a:pt x="1605" y="2448"/>
                    </a:cubicBezTo>
                    <a:lnTo>
                      <a:pt x="1671" y="2371"/>
                    </a:lnTo>
                    <a:lnTo>
                      <a:pt x="1736" y="2295"/>
                    </a:lnTo>
                    <a:lnTo>
                      <a:pt x="1736" y="2295"/>
                    </a:lnTo>
                    <a:cubicBezTo>
                      <a:pt x="1758" y="2269"/>
                      <a:pt x="1775" y="2238"/>
                      <a:pt x="1786" y="2199"/>
                    </a:cubicBezTo>
                    <a:lnTo>
                      <a:pt x="1786" y="2199"/>
                    </a:lnTo>
                    <a:cubicBezTo>
                      <a:pt x="1791" y="2181"/>
                      <a:pt x="1800" y="2167"/>
                      <a:pt x="1813" y="2158"/>
                    </a:cubicBezTo>
                    <a:lnTo>
                      <a:pt x="1814" y="2156"/>
                    </a:lnTo>
                    <a:lnTo>
                      <a:pt x="1813" y="2157"/>
                    </a:lnTo>
                    <a:lnTo>
                      <a:pt x="1813" y="2157"/>
                    </a:lnTo>
                    <a:cubicBezTo>
                      <a:pt x="1814" y="2157"/>
                      <a:pt x="1814" y="2156"/>
                      <a:pt x="1814" y="2156"/>
                    </a:cubicBezTo>
                    <a:lnTo>
                      <a:pt x="1810" y="2143"/>
                    </a:lnTo>
                    <a:lnTo>
                      <a:pt x="1792" y="2092"/>
                    </a:lnTo>
                    <a:lnTo>
                      <a:pt x="1792" y="2092"/>
                    </a:lnTo>
                    <a:cubicBezTo>
                      <a:pt x="1777" y="2049"/>
                      <a:pt x="1753" y="2020"/>
                      <a:pt x="1720" y="2008"/>
                    </a:cubicBezTo>
                    <a:lnTo>
                      <a:pt x="1622" y="1970"/>
                    </a:lnTo>
                    <a:lnTo>
                      <a:pt x="1622" y="1970"/>
                    </a:lnTo>
                    <a:cubicBezTo>
                      <a:pt x="1589" y="1957"/>
                      <a:pt x="1562" y="1938"/>
                      <a:pt x="1540" y="1912"/>
                    </a:cubicBezTo>
                    <a:lnTo>
                      <a:pt x="1540" y="1912"/>
                    </a:lnTo>
                    <a:cubicBezTo>
                      <a:pt x="1518" y="1887"/>
                      <a:pt x="1488" y="1871"/>
                      <a:pt x="1452" y="1862"/>
                    </a:cubicBezTo>
                    <a:lnTo>
                      <a:pt x="1396" y="1850"/>
                    </a:lnTo>
                    <a:lnTo>
                      <a:pt x="1396" y="1850"/>
                    </a:lnTo>
                    <a:cubicBezTo>
                      <a:pt x="1383" y="1841"/>
                      <a:pt x="1365" y="1836"/>
                      <a:pt x="1343" y="1836"/>
                    </a:cubicBezTo>
                    <a:lnTo>
                      <a:pt x="1343" y="1836"/>
                    </a:lnTo>
                    <a:cubicBezTo>
                      <a:pt x="1322" y="1836"/>
                      <a:pt x="1303" y="1841"/>
                      <a:pt x="1291" y="1850"/>
                    </a:cubicBezTo>
                    <a:lnTo>
                      <a:pt x="1285" y="1836"/>
                    </a:lnTo>
                    <a:lnTo>
                      <a:pt x="1267" y="1786"/>
                    </a:lnTo>
                    <a:lnTo>
                      <a:pt x="1267" y="1786"/>
                    </a:lnTo>
                    <a:cubicBezTo>
                      <a:pt x="1252" y="1742"/>
                      <a:pt x="1229" y="1715"/>
                      <a:pt x="1195" y="1702"/>
                    </a:cubicBezTo>
                    <a:lnTo>
                      <a:pt x="1097" y="1664"/>
                    </a:lnTo>
                    <a:lnTo>
                      <a:pt x="1097" y="1664"/>
                    </a:lnTo>
                    <a:cubicBezTo>
                      <a:pt x="1065" y="1651"/>
                      <a:pt x="1038" y="1632"/>
                      <a:pt x="1016" y="1607"/>
                    </a:cubicBezTo>
                    <a:lnTo>
                      <a:pt x="1016" y="1607"/>
                    </a:lnTo>
                    <a:cubicBezTo>
                      <a:pt x="994" y="1582"/>
                      <a:pt x="965" y="1564"/>
                      <a:pt x="927" y="1557"/>
                    </a:cubicBezTo>
                    <a:lnTo>
                      <a:pt x="873" y="1545"/>
                    </a:lnTo>
                    <a:lnTo>
                      <a:pt x="873" y="1545"/>
                    </a:lnTo>
                    <a:cubicBezTo>
                      <a:pt x="874" y="1546"/>
                      <a:pt x="875" y="1546"/>
                      <a:pt x="875" y="1547"/>
                    </a:cubicBezTo>
                    <a:lnTo>
                      <a:pt x="872" y="1545"/>
                    </a:lnTo>
                    <a:lnTo>
                      <a:pt x="876" y="1547"/>
                    </a:lnTo>
                    <a:lnTo>
                      <a:pt x="876" y="1547"/>
                    </a:lnTo>
                    <a:cubicBezTo>
                      <a:pt x="888" y="1557"/>
                      <a:pt x="896" y="1570"/>
                      <a:pt x="901" y="1587"/>
                    </a:cubicBezTo>
                    <a:lnTo>
                      <a:pt x="901" y="1587"/>
                    </a:lnTo>
                    <a:cubicBezTo>
                      <a:pt x="912" y="1625"/>
                      <a:pt x="928" y="1657"/>
                      <a:pt x="949" y="1683"/>
                    </a:cubicBezTo>
                    <a:lnTo>
                      <a:pt x="1081" y="1836"/>
                    </a:lnTo>
                    <a:lnTo>
                      <a:pt x="1147" y="1912"/>
                    </a:lnTo>
                    <a:lnTo>
                      <a:pt x="1147" y="1912"/>
                    </a:lnTo>
                    <a:cubicBezTo>
                      <a:pt x="1168" y="1938"/>
                      <a:pt x="1190" y="1951"/>
                      <a:pt x="1212" y="1951"/>
                    </a:cubicBezTo>
                    <a:lnTo>
                      <a:pt x="1212" y="1951"/>
                    </a:lnTo>
                    <a:cubicBezTo>
                      <a:pt x="1234" y="1951"/>
                      <a:pt x="1251" y="1932"/>
                      <a:pt x="1261" y="1893"/>
                    </a:cubicBezTo>
                    <a:lnTo>
                      <a:pt x="1261" y="1893"/>
                    </a:lnTo>
                    <a:cubicBezTo>
                      <a:pt x="1272" y="1855"/>
                      <a:pt x="1300" y="1836"/>
                      <a:pt x="1343" y="1836"/>
                    </a:cubicBezTo>
                    <a:lnTo>
                      <a:pt x="1343" y="1836"/>
                    </a:lnTo>
                    <a:cubicBezTo>
                      <a:pt x="1387" y="1836"/>
                      <a:pt x="1414" y="1855"/>
                      <a:pt x="1426" y="1893"/>
                    </a:cubicBezTo>
                    <a:lnTo>
                      <a:pt x="1426" y="1893"/>
                    </a:lnTo>
                    <a:cubicBezTo>
                      <a:pt x="1436" y="1932"/>
                      <a:pt x="1452" y="1964"/>
                      <a:pt x="1475" y="1989"/>
                    </a:cubicBezTo>
                    <a:lnTo>
                      <a:pt x="1540" y="2065"/>
                    </a:lnTo>
                    <a:lnTo>
                      <a:pt x="1605" y="2143"/>
                    </a:lnTo>
                    <a:lnTo>
                      <a:pt x="1605" y="2143"/>
                    </a:lnTo>
                    <a:cubicBezTo>
                      <a:pt x="1628" y="2168"/>
                      <a:pt x="1639" y="2193"/>
                      <a:pt x="1639" y="2218"/>
                    </a:cubicBezTo>
                    <a:lnTo>
                      <a:pt x="1639" y="2218"/>
                    </a:lnTo>
                    <a:cubicBezTo>
                      <a:pt x="1639" y="2244"/>
                      <a:pt x="1622" y="2264"/>
                      <a:pt x="1589" y="2276"/>
                    </a:cubicBezTo>
                    <a:lnTo>
                      <a:pt x="1589" y="2276"/>
                    </a:lnTo>
                    <a:cubicBezTo>
                      <a:pt x="1557" y="2289"/>
                      <a:pt x="1518" y="2295"/>
                      <a:pt x="1475" y="2295"/>
                    </a:cubicBezTo>
                    <a:lnTo>
                      <a:pt x="1212" y="2295"/>
                    </a:lnTo>
                    <a:lnTo>
                      <a:pt x="1212" y="2295"/>
                    </a:lnTo>
                    <a:cubicBezTo>
                      <a:pt x="1168" y="2295"/>
                      <a:pt x="1130" y="2289"/>
                      <a:pt x="1097" y="2276"/>
                    </a:cubicBezTo>
                    <a:lnTo>
                      <a:pt x="1097" y="2276"/>
                    </a:lnTo>
                    <a:cubicBezTo>
                      <a:pt x="1065" y="2264"/>
                      <a:pt x="1048" y="2244"/>
                      <a:pt x="1048" y="2218"/>
                    </a:cubicBezTo>
                    <a:lnTo>
                      <a:pt x="1048" y="2218"/>
                    </a:lnTo>
                    <a:cubicBezTo>
                      <a:pt x="1048" y="2193"/>
                      <a:pt x="1059" y="2168"/>
                      <a:pt x="1081" y="2143"/>
                    </a:cubicBezTo>
                    <a:lnTo>
                      <a:pt x="1081" y="2143"/>
                    </a:lnTo>
                    <a:cubicBezTo>
                      <a:pt x="1103" y="2116"/>
                      <a:pt x="1113" y="2091"/>
                      <a:pt x="1113" y="2065"/>
                    </a:cubicBezTo>
                    <a:lnTo>
                      <a:pt x="1113" y="2065"/>
                    </a:lnTo>
                    <a:cubicBezTo>
                      <a:pt x="1113" y="2040"/>
                      <a:pt x="1097" y="2020"/>
                      <a:pt x="1065" y="2008"/>
                    </a:cubicBezTo>
                    <a:lnTo>
                      <a:pt x="1065" y="2008"/>
                    </a:lnTo>
                    <a:cubicBezTo>
                      <a:pt x="1031" y="1995"/>
                      <a:pt x="994" y="1989"/>
                      <a:pt x="949" y="1989"/>
                    </a:cubicBezTo>
                    <a:lnTo>
                      <a:pt x="688" y="1989"/>
                    </a:lnTo>
                    <a:lnTo>
                      <a:pt x="688" y="1989"/>
                    </a:lnTo>
                    <a:cubicBezTo>
                      <a:pt x="645" y="1989"/>
                      <a:pt x="606" y="1983"/>
                      <a:pt x="573" y="1970"/>
                    </a:cubicBezTo>
                    <a:lnTo>
                      <a:pt x="573" y="1970"/>
                    </a:lnTo>
                    <a:cubicBezTo>
                      <a:pt x="540" y="1957"/>
                      <a:pt x="524" y="1938"/>
                      <a:pt x="524" y="1912"/>
                    </a:cubicBezTo>
                    <a:lnTo>
                      <a:pt x="524" y="1912"/>
                    </a:lnTo>
                    <a:cubicBezTo>
                      <a:pt x="524" y="1887"/>
                      <a:pt x="535" y="1861"/>
                      <a:pt x="556" y="1836"/>
                    </a:cubicBezTo>
                    <a:lnTo>
                      <a:pt x="556" y="1836"/>
                    </a:lnTo>
                    <a:cubicBezTo>
                      <a:pt x="578" y="1811"/>
                      <a:pt x="589" y="1785"/>
                      <a:pt x="589" y="1760"/>
                    </a:cubicBezTo>
                    <a:lnTo>
                      <a:pt x="589" y="1760"/>
                    </a:lnTo>
                    <a:cubicBezTo>
                      <a:pt x="589" y="1734"/>
                      <a:pt x="573" y="1715"/>
                      <a:pt x="540" y="1702"/>
                    </a:cubicBezTo>
                    <a:lnTo>
                      <a:pt x="540" y="1702"/>
                    </a:lnTo>
                    <a:cubicBezTo>
                      <a:pt x="507" y="1690"/>
                      <a:pt x="469" y="1683"/>
                      <a:pt x="425" y="1683"/>
                    </a:cubicBezTo>
                    <a:lnTo>
                      <a:pt x="163" y="1683"/>
                    </a:lnTo>
                    <a:lnTo>
                      <a:pt x="163" y="1683"/>
                    </a:lnTo>
                    <a:cubicBezTo>
                      <a:pt x="119" y="1683"/>
                      <a:pt x="82" y="1677"/>
                      <a:pt x="48" y="1664"/>
                    </a:cubicBezTo>
                    <a:lnTo>
                      <a:pt x="48" y="1664"/>
                    </a:lnTo>
                    <a:cubicBezTo>
                      <a:pt x="16" y="1651"/>
                      <a:pt x="0" y="1632"/>
                      <a:pt x="0" y="1607"/>
                    </a:cubicBezTo>
                    <a:lnTo>
                      <a:pt x="0" y="1607"/>
                    </a:lnTo>
                    <a:cubicBezTo>
                      <a:pt x="0" y="1582"/>
                      <a:pt x="10" y="1556"/>
                      <a:pt x="32" y="1530"/>
                    </a:cubicBezTo>
                    <a:lnTo>
                      <a:pt x="98" y="1454"/>
                    </a:lnTo>
                    <a:lnTo>
                      <a:pt x="163" y="1377"/>
                    </a:lnTo>
                    <a:lnTo>
                      <a:pt x="163" y="1377"/>
                    </a:lnTo>
                    <a:cubicBezTo>
                      <a:pt x="185" y="1351"/>
                      <a:pt x="196" y="1326"/>
                      <a:pt x="196" y="1300"/>
                    </a:cubicBezTo>
                    <a:lnTo>
                      <a:pt x="196" y="1300"/>
                    </a:lnTo>
                    <a:cubicBezTo>
                      <a:pt x="196" y="1275"/>
                      <a:pt x="185" y="1250"/>
                      <a:pt x="163" y="1224"/>
                    </a:cubicBezTo>
                    <a:lnTo>
                      <a:pt x="32" y="1071"/>
                    </a:lnTo>
                    <a:lnTo>
                      <a:pt x="32" y="1071"/>
                    </a:lnTo>
                    <a:cubicBezTo>
                      <a:pt x="10" y="1046"/>
                      <a:pt x="0" y="1020"/>
                      <a:pt x="0" y="995"/>
                    </a:cubicBezTo>
                    <a:lnTo>
                      <a:pt x="0" y="995"/>
                    </a:lnTo>
                    <a:cubicBezTo>
                      <a:pt x="0" y="969"/>
                      <a:pt x="16" y="950"/>
                      <a:pt x="48" y="937"/>
                    </a:cubicBezTo>
                    <a:lnTo>
                      <a:pt x="48" y="937"/>
                    </a:lnTo>
                    <a:cubicBezTo>
                      <a:pt x="82" y="924"/>
                      <a:pt x="119" y="918"/>
                      <a:pt x="163" y="918"/>
                    </a:cubicBezTo>
                    <a:lnTo>
                      <a:pt x="425" y="918"/>
                    </a:lnTo>
                    <a:lnTo>
                      <a:pt x="425" y="918"/>
                    </a:lnTo>
                    <a:cubicBezTo>
                      <a:pt x="469" y="918"/>
                      <a:pt x="507" y="912"/>
                      <a:pt x="540" y="900"/>
                    </a:cubicBezTo>
                    <a:lnTo>
                      <a:pt x="540" y="900"/>
                    </a:lnTo>
                    <a:cubicBezTo>
                      <a:pt x="573" y="887"/>
                      <a:pt x="589" y="867"/>
                      <a:pt x="589" y="842"/>
                    </a:cubicBezTo>
                    <a:lnTo>
                      <a:pt x="589" y="842"/>
                    </a:lnTo>
                    <a:cubicBezTo>
                      <a:pt x="589" y="816"/>
                      <a:pt x="578" y="791"/>
                      <a:pt x="556" y="765"/>
                    </a:cubicBezTo>
                    <a:lnTo>
                      <a:pt x="556" y="765"/>
                    </a:lnTo>
                    <a:cubicBezTo>
                      <a:pt x="535" y="739"/>
                      <a:pt x="524" y="714"/>
                      <a:pt x="524" y="689"/>
                    </a:cubicBezTo>
                    <a:lnTo>
                      <a:pt x="524" y="689"/>
                    </a:lnTo>
                    <a:cubicBezTo>
                      <a:pt x="524" y="663"/>
                      <a:pt x="540" y="644"/>
                      <a:pt x="573" y="631"/>
                    </a:cubicBezTo>
                    <a:lnTo>
                      <a:pt x="573" y="631"/>
                    </a:lnTo>
                    <a:cubicBezTo>
                      <a:pt x="606" y="618"/>
                      <a:pt x="645" y="613"/>
                      <a:pt x="688" y="613"/>
                    </a:cubicBezTo>
                    <a:lnTo>
                      <a:pt x="949" y="613"/>
                    </a:lnTo>
                    <a:lnTo>
                      <a:pt x="949" y="613"/>
                    </a:lnTo>
                    <a:cubicBezTo>
                      <a:pt x="994" y="613"/>
                      <a:pt x="1031" y="605"/>
                      <a:pt x="1065" y="593"/>
                    </a:cubicBezTo>
                    <a:lnTo>
                      <a:pt x="1065" y="593"/>
                    </a:lnTo>
                    <a:cubicBezTo>
                      <a:pt x="1097" y="580"/>
                      <a:pt x="1113" y="561"/>
                      <a:pt x="1113" y="535"/>
                    </a:cubicBezTo>
                    <a:lnTo>
                      <a:pt x="1113" y="535"/>
                    </a:lnTo>
                    <a:cubicBezTo>
                      <a:pt x="1113" y="510"/>
                      <a:pt x="1103" y="485"/>
                      <a:pt x="1081" y="459"/>
                    </a:cubicBezTo>
                    <a:lnTo>
                      <a:pt x="1081" y="459"/>
                    </a:lnTo>
                    <a:cubicBezTo>
                      <a:pt x="1059" y="434"/>
                      <a:pt x="1048" y="409"/>
                      <a:pt x="1048" y="382"/>
                    </a:cubicBezTo>
                    <a:lnTo>
                      <a:pt x="1048" y="382"/>
                    </a:lnTo>
                    <a:cubicBezTo>
                      <a:pt x="1048" y="357"/>
                      <a:pt x="1065" y="338"/>
                      <a:pt x="1097" y="326"/>
                    </a:cubicBezTo>
                    <a:lnTo>
                      <a:pt x="1097" y="326"/>
                    </a:lnTo>
                    <a:cubicBezTo>
                      <a:pt x="1130" y="313"/>
                      <a:pt x="1168" y="306"/>
                      <a:pt x="1212" y="306"/>
                    </a:cubicBezTo>
                    <a:lnTo>
                      <a:pt x="1475" y="306"/>
                    </a:lnTo>
                    <a:lnTo>
                      <a:pt x="1475" y="306"/>
                    </a:lnTo>
                    <a:cubicBezTo>
                      <a:pt x="1518" y="306"/>
                      <a:pt x="1557" y="313"/>
                      <a:pt x="1589" y="326"/>
                    </a:cubicBezTo>
                    <a:lnTo>
                      <a:pt x="1589" y="326"/>
                    </a:lnTo>
                    <a:cubicBezTo>
                      <a:pt x="1622" y="338"/>
                      <a:pt x="1639" y="357"/>
                      <a:pt x="1639" y="382"/>
                    </a:cubicBezTo>
                    <a:lnTo>
                      <a:pt x="1639" y="382"/>
                    </a:lnTo>
                    <a:cubicBezTo>
                      <a:pt x="1639" y="409"/>
                      <a:pt x="1628" y="434"/>
                      <a:pt x="1605" y="459"/>
                    </a:cubicBezTo>
                    <a:lnTo>
                      <a:pt x="1540" y="535"/>
                    </a:lnTo>
                    <a:lnTo>
                      <a:pt x="1475" y="613"/>
                    </a:lnTo>
                    <a:lnTo>
                      <a:pt x="1475" y="613"/>
                    </a:lnTo>
                    <a:cubicBezTo>
                      <a:pt x="1452" y="638"/>
                      <a:pt x="1436" y="669"/>
                      <a:pt x="1426" y="708"/>
                    </a:cubicBezTo>
                    <a:lnTo>
                      <a:pt x="1426" y="708"/>
                    </a:lnTo>
                    <a:cubicBezTo>
                      <a:pt x="1420" y="726"/>
                      <a:pt x="1411" y="740"/>
                      <a:pt x="1397" y="750"/>
                    </a:cubicBezTo>
                    <a:lnTo>
                      <a:pt x="1396" y="750"/>
                    </a:lnTo>
                    <a:lnTo>
                      <a:pt x="1397" y="750"/>
                    </a:lnTo>
                    <a:lnTo>
                      <a:pt x="1397" y="750"/>
                    </a:lnTo>
                    <a:lnTo>
                      <a:pt x="1397" y="750"/>
                    </a:lnTo>
                    <a:lnTo>
                      <a:pt x="1452" y="739"/>
                    </a:lnTo>
                    <a:lnTo>
                      <a:pt x="1452" y="739"/>
                    </a:lnTo>
                    <a:cubicBezTo>
                      <a:pt x="1488" y="731"/>
                      <a:pt x="1518" y="714"/>
                      <a:pt x="1540" y="689"/>
                    </a:cubicBezTo>
                    <a:lnTo>
                      <a:pt x="1540" y="689"/>
                    </a:lnTo>
                    <a:cubicBezTo>
                      <a:pt x="1562" y="663"/>
                      <a:pt x="1589" y="644"/>
                      <a:pt x="1622" y="631"/>
                    </a:cubicBezTo>
                    <a:lnTo>
                      <a:pt x="1720" y="593"/>
                    </a:lnTo>
                    <a:lnTo>
                      <a:pt x="1720" y="593"/>
                    </a:lnTo>
                    <a:cubicBezTo>
                      <a:pt x="1753" y="580"/>
                      <a:pt x="1777" y="553"/>
                      <a:pt x="1792" y="510"/>
                    </a:cubicBezTo>
                    <a:lnTo>
                      <a:pt x="1810" y="459"/>
                    </a:lnTo>
                    <a:lnTo>
                      <a:pt x="1814" y="445"/>
                    </a:lnTo>
                    <a:lnTo>
                      <a:pt x="1814" y="445"/>
                    </a:lnTo>
                    <a:cubicBezTo>
                      <a:pt x="1817" y="447"/>
                      <a:pt x="1820" y="449"/>
                      <a:pt x="1823" y="450"/>
                    </a:cubicBezTo>
                    <a:lnTo>
                      <a:pt x="1823" y="450"/>
                    </a:lnTo>
                    <a:cubicBezTo>
                      <a:pt x="1805" y="441"/>
                      <a:pt x="1792" y="424"/>
                      <a:pt x="1786" y="402"/>
                    </a:cubicBezTo>
                    <a:lnTo>
                      <a:pt x="1786" y="402"/>
                    </a:lnTo>
                    <a:cubicBezTo>
                      <a:pt x="1775" y="364"/>
                      <a:pt x="1758" y="332"/>
                      <a:pt x="1736" y="306"/>
                    </a:cubicBezTo>
                    <a:lnTo>
                      <a:pt x="1605" y="153"/>
                    </a:lnTo>
                    <a:lnTo>
                      <a:pt x="1605" y="153"/>
                    </a:lnTo>
                    <a:cubicBezTo>
                      <a:pt x="1584" y="127"/>
                      <a:pt x="1567" y="96"/>
                      <a:pt x="1557" y="57"/>
                    </a:cubicBezTo>
                    <a:lnTo>
                      <a:pt x="1557" y="57"/>
                    </a:lnTo>
                    <a:cubicBezTo>
                      <a:pt x="1545" y="19"/>
                      <a:pt x="1562" y="0"/>
                      <a:pt x="1605" y="0"/>
                    </a:cubicBezTo>
                    <a:lnTo>
                      <a:pt x="2261" y="0"/>
                    </a:lnTo>
                    <a:lnTo>
                      <a:pt x="2261" y="0"/>
                    </a:lnTo>
                    <a:cubicBezTo>
                      <a:pt x="2305" y="0"/>
                      <a:pt x="2321" y="19"/>
                      <a:pt x="2310" y="57"/>
                    </a:cubicBezTo>
                    <a:lnTo>
                      <a:pt x="2310" y="57"/>
                    </a:lnTo>
                    <a:cubicBezTo>
                      <a:pt x="2299" y="96"/>
                      <a:pt x="2283" y="127"/>
                      <a:pt x="2261" y="153"/>
                    </a:cubicBezTo>
                    <a:lnTo>
                      <a:pt x="2196" y="230"/>
                    </a:lnTo>
                    <a:lnTo>
                      <a:pt x="2131" y="306"/>
                    </a:lnTo>
                    <a:lnTo>
                      <a:pt x="2131" y="306"/>
                    </a:lnTo>
                    <a:cubicBezTo>
                      <a:pt x="2107" y="332"/>
                      <a:pt x="2092" y="364"/>
                      <a:pt x="2081" y="402"/>
                    </a:cubicBezTo>
                    <a:lnTo>
                      <a:pt x="2081" y="402"/>
                    </a:lnTo>
                    <a:cubicBezTo>
                      <a:pt x="2075" y="422"/>
                      <a:pt x="2064" y="437"/>
                      <a:pt x="2049" y="447"/>
                    </a:cubicBezTo>
                    <a:lnTo>
                      <a:pt x="2049" y="447"/>
                    </a:lnTo>
                    <a:cubicBezTo>
                      <a:pt x="2050" y="446"/>
                      <a:pt x="2051" y="446"/>
                      <a:pt x="2052" y="445"/>
                    </a:cubicBezTo>
                    <a:lnTo>
                      <a:pt x="2057" y="459"/>
                    </a:lnTo>
                    <a:lnTo>
                      <a:pt x="2075" y="510"/>
                    </a:lnTo>
                    <a:lnTo>
                      <a:pt x="2075" y="510"/>
                    </a:lnTo>
                    <a:cubicBezTo>
                      <a:pt x="2090" y="553"/>
                      <a:pt x="2113" y="580"/>
                      <a:pt x="2146" y="593"/>
                    </a:cubicBezTo>
                    <a:lnTo>
                      <a:pt x="2245" y="631"/>
                    </a:lnTo>
                    <a:lnTo>
                      <a:pt x="2245" y="631"/>
                    </a:lnTo>
                    <a:cubicBezTo>
                      <a:pt x="2277" y="644"/>
                      <a:pt x="2305" y="663"/>
                      <a:pt x="2327" y="689"/>
                    </a:cubicBezTo>
                    <a:lnTo>
                      <a:pt x="2327" y="689"/>
                    </a:lnTo>
                    <a:cubicBezTo>
                      <a:pt x="2348" y="714"/>
                      <a:pt x="2378" y="731"/>
                      <a:pt x="2415" y="739"/>
                    </a:cubicBezTo>
                    <a:lnTo>
                      <a:pt x="2470" y="750"/>
                    </a:lnTo>
                    <a:lnTo>
                      <a:pt x="2470" y="750"/>
                    </a:lnTo>
                    <a:cubicBezTo>
                      <a:pt x="2469" y="750"/>
                      <a:pt x="2469" y="750"/>
                      <a:pt x="2469" y="750"/>
                    </a:cubicBezTo>
                    <a:lnTo>
                      <a:pt x="2470" y="750"/>
                    </a:lnTo>
                    <a:lnTo>
                      <a:pt x="2468" y="749"/>
                    </a:lnTo>
                    <a:lnTo>
                      <a:pt x="2468" y="749"/>
                    </a:lnTo>
                    <a:cubicBezTo>
                      <a:pt x="2456" y="740"/>
                      <a:pt x="2446" y="726"/>
                      <a:pt x="2441" y="708"/>
                    </a:cubicBezTo>
                    <a:lnTo>
                      <a:pt x="2441" y="708"/>
                    </a:lnTo>
                    <a:cubicBezTo>
                      <a:pt x="2430" y="669"/>
                      <a:pt x="2414" y="638"/>
                      <a:pt x="2392" y="613"/>
                    </a:cubicBezTo>
                    <a:lnTo>
                      <a:pt x="2327" y="535"/>
                    </a:lnTo>
                    <a:lnTo>
                      <a:pt x="2261" y="459"/>
                    </a:lnTo>
                    <a:lnTo>
                      <a:pt x="2261" y="459"/>
                    </a:lnTo>
                    <a:cubicBezTo>
                      <a:pt x="2239" y="434"/>
                      <a:pt x="2228" y="409"/>
                      <a:pt x="2228" y="382"/>
                    </a:cubicBezTo>
                    <a:lnTo>
                      <a:pt x="2228" y="382"/>
                    </a:lnTo>
                    <a:cubicBezTo>
                      <a:pt x="2228" y="357"/>
                      <a:pt x="2245" y="338"/>
                      <a:pt x="2277" y="326"/>
                    </a:cubicBezTo>
                    <a:lnTo>
                      <a:pt x="2277" y="326"/>
                    </a:lnTo>
                    <a:cubicBezTo>
                      <a:pt x="2310" y="313"/>
                      <a:pt x="2348" y="306"/>
                      <a:pt x="2392" y="306"/>
                    </a:cubicBezTo>
                    <a:lnTo>
                      <a:pt x="2654" y="306"/>
                    </a:lnTo>
                    <a:lnTo>
                      <a:pt x="2654" y="306"/>
                    </a:lnTo>
                    <a:cubicBezTo>
                      <a:pt x="2698" y="306"/>
                      <a:pt x="2737" y="313"/>
                      <a:pt x="2769" y="326"/>
                    </a:cubicBezTo>
                    <a:lnTo>
                      <a:pt x="2769" y="326"/>
                    </a:lnTo>
                    <a:cubicBezTo>
                      <a:pt x="2802" y="338"/>
                      <a:pt x="2818" y="357"/>
                      <a:pt x="2818" y="382"/>
                    </a:cubicBezTo>
                    <a:lnTo>
                      <a:pt x="2818" y="382"/>
                    </a:lnTo>
                    <a:cubicBezTo>
                      <a:pt x="2818" y="409"/>
                      <a:pt x="2808" y="434"/>
                      <a:pt x="2786" y="459"/>
                    </a:cubicBezTo>
                    <a:lnTo>
                      <a:pt x="2786" y="459"/>
                    </a:lnTo>
                    <a:cubicBezTo>
                      <a:pt x="2763" y="485"/>
                      <a:pt x="2752" y="510"/>
                      <a:pt x="2752" y="535"/>
                    </a:cubicBezTo>
                    <a:lnTo>
                      <a:pt x="2752" y="535"/>
                    </a:lnTo>
                    <a:cubicBezTo>
                      <a:pt x="2752" y="561"/>
                      <a:pt x="2769" y="580"/>
                      <a:pt x="2802" y="593"/>
                    </a:cubicBezTo>
                    <a:lnTo>
                      <a:pt x="2802" y="593"/>
                    </a:lnTo>
                    <a:cubicBezTo>
                      <a:pt x="2834" y="605"/>
                      <a:pt x="2873" y="613"/>
                      <a:pt x="2916" y="613"/>
                    </a:cubicBezTo>
                    <a:lnTo>
                      <a:pt x="3179" y="613"/>
                    </a:lnTo>
                    <a:lnTo>
                      <a:pt x="3179" y="613"/>
                    </a:lnTo>
                    <a:cubicBezTo>
                      <a:pt x="3222" y="613"/>
                      <a:pt x="3261" y="618"/>
                      <a:pt x="3293" y="631"/>
                    </a:cubicBezTo>
                    <a:lnTo>
                      <a:pt x="3293" y="631"/>
                    </a:lnTo>
                    <a:cubicBezTo>
                      <a:pt x="3326" y="644"/>
                      <a:pt x="3343" y="663"/>
                      <a:pt x="3343" y="689"/>
                    </a:cubicBezTo>
                    <a:lnTo>
                      <a:pt x="3343" y="689"/>
                    </a:lnTo>
                    <a:cubicBezTo>
                      <a:pt x="3343" y="714"/>
                      <a:pt x="3332" y="739"/>
                      <a:pt x="3310" y="765"/>
                    </a:cubicBezTo>
                    <a:lnTo>
                      <a:pt x="3310" y="765"/>
                    </a:lnTo>
                    <a:cubicBezTo>
                      <a:pt x="3288" y="791"/>
                      <a:pt x="3277" y="816"/>
                      <a:pt x="3277" y="842"/>
                    </a:cubicBezTo>
                    <a:lnTo>
                      <a:pt x="3277" y="842"/>
                    </a:lnTo>
                    <a:cubicBezTo>
                      <a:pt x="3277" y="867"/>
                      <a:pt x="3293" y="887"/>
                      <a:pt x="3326" y="900"/>
                    </a:cubicBezTo>
                    <a:lnTo>
                      <a:pt x="3326" y="900"/>
                    </a:lnTo>
                    <a:cubicBezTo>
                      <a:pt x="3360" y="912"/>
                      <a:pt x="3397" y="918"/>
                      <a:pt x="3441" y="918"/>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1815" name="CustomShape 65"/>
              <p:cNvSpPr/>
              <p:nvPr/>
            </p:nvSpPr>
            <p:spPr>
              <a:xfrm rot="5400000">
                <a:off x="308880" y="5104800"/>
                <a:ext cx="1103040" cy="659880"/>
              </a:xfrm>
              <a:custGeom>
                <a:avLst/>
                <a:gdLst/>
                <a:ahLst/>
                <a:cxnLst/>
                <a:rect l="l" t="t" r="r" b="b"/>
                <a:pathLst>
                  <a:path w="2262" h="1352">
                    <a:moveTo>
                      <a:pt x="2261" y="675"/>
                    </a:moveTo>
                    <a:lnTo>
                      <a:pt x="2261" y="675"/>
                    </a:lnTo>
                    <a:cubicBezTo>
                      <a:pt x="2261" y="643"/>
                      <a:pt x="2240" y="618"/>
                      <a:pt x="2198" y="602"/>
                    </a:cubicBezTo>
                    <a:lnTo>
                      <a:pt x="2071" y="553"/>
                    </a:lnTo>
                    <a:lnTo>
                      <a:pt x="2071" y="553"/>
                    </a:lnTo>
                    <a:cubicBezTo>
                      <a:pt x="2030" y="537"/>
                      <a:pt x="1996" y="513"/>
                      <a:pt x="1967" y="480"/>
                    </a:cubicBezTo>
                    <a:lnTo>
                      <a:pt x="1967" y="480"/>
                    </a:lnTo>
                    <a:cubicBezTo>
                      <a:pt x="1939" y="447"/>
                      <a:pt x="1905" y="424"/>
                      <a:pt x="1862" y="407"/>
                    </a:cubicBezTo>
                    <a:lnTo>
                      <a:pt x="1737" y="357"/>
                    </a:lnTo>
                    <a:lnTo>
                      <a:pt x="1737" y="357"/>
                    </a:lnTo>
                    <a:cubicBezTo>
                      <a:pt x="1696" y="342"/>
                      <a:pt x="1660" y="317"/>
                      <a:pt x="1633" y="285"/>
                    </a:cubicBezTo>
                    <a:lnTo>
                      <a:pt x="1633" y="285"/>
                    </a:lnTo>
                    <a:cubicBezTo>
                      <a:pt x="1605" y="252"/>
                      <a:pt x="1570" y="228"/>
                      <a:pt x="1528" y="212"/>
                    </a:cubicBezTo>
                    <a:lnTo>
                      <a:pt x="1402" y="163"/>
                    </a:lnTo>
                    <a:lnTo>
                      <a:pt x="1402" y="163"/>
                    </a:lnTo>
                    <a:cubicBezTo>
                      <a:pt x="1360" y="147"/>
                      <a:pt x="1325" y="123"/>
                      <a:pt x="1298" y="90"/>
                    </a:cubicBezTo>
                    <a:lnTo>
                      <a:pt x="1298" y="90"/>
                    </a:lnTo>
                    <a:cubicBezTo>
                      <a:pt x="1270" y="57"/>
                      <a:pt x="1235" y="33"/>
                      <a:pt x="1193" y="16"/>
                    </a:cubicBezTo>
                    <a:lnTo>
                      <a:pt x="1193" y="16"/>
                    </a:lnTo>
                    <a:cubicBezTo>
                      <a:pt x="1151" y="0"/>
                      <a:pt x="1109" y="0"/>
                      <a:pt x="1068" y="16"/>
                    </a:cubicBezTo>
                    <a:lnTo>
                      <a:pt x="1068" y="16"/>
                    </a:lnTo>
                    <a:cubicBezTo>
                      <a:pt x="1025" y="33"/>
                      <a:pt x="991" y="57"/>
                      <a:pt x="963" y="90"/>
                    </a:cubicBezTo>
                    <a:lnTo>
                      <a:pt x="963" y="90"/>
                    </a:lnTo>
                    <a:cubicBezTo>
                      <a:pt x="935" y="123"/>
                      <a:pt x="900" y="147"/>
                      <a:pt x="859" y="163"/>
                    </a:cubicBezTo>
                    <a:lnTo>
                      <a:pt x="732" y="212"/>
                    </a:lnTo>
                    <a:lnTo>
                      <a:pt x="732" y="212"/>
                    </a:lnTo>
                    <a:cubicBezTo>
                      <a:pt x="691" y="228"/>
                      <a:pt x="655" y="252"/>
                      <a:pt x="628" y="285"/>
                    </a:cubicBezTo>
                    <a:lnTo>
                      <a:pt x="628" y="285"/>
                    </a:lnTo>
                    <a:cubicBezTo>
                      <a:pt x="600" y="317"/>
                      <a:pt x="565" y="342"/>
                      <a:pt x="523" y="357"/>
                    </a:cubicBezTo>
                    <a:lnTo>
                      <a:pt x="397" y="407"/>
                    </a:lnTo>
                    <a:lnTo>
                      <a:pt x="397" y="407"/>
                    </a:lnTo>
                    <a:cubicBezTo>
                      <a:pt x="355" y="424"/>
                      <a:pt x="321" y="447"/>
                      <a:pt x="293" y="480"/>
                    </a:cubicBezTo>
                    <a:lnTo>
                      <a:pt x="293" y="480"/>
                    </a:lnTo>
                    <a:cubicBezTo>
                      <a:pt x="265" y="513"/>
                      <a:pt x="231" y="537"/>
                      <a:pt x="188" y="553"/>
                    </a:cubicBezTo>
                    <a:lnTo>
                      <a:pt x="63" y="602"/>
                    </a:lnTo>
                    <a:lnTo>
                      <a:pt x="63" y="602"/>
                    </a:lnTo>
                    <a:cubicBezTo>
                      <a:pt x="21" y="618"/>
                      <a:pt x="0" y="643"/>
                      <a:pt x="0" y="675"/>
                    </a:cubicBezTo>
                    <a:lnTo>
                      <a:pt x="0" y="675"/>
                    </a:lnTo>
                    <a:cubicBezTo>
                      <a:pt x="0" y="708"/>
                      <a:pt x="21" y="733"/>
                      <a:pt x="63" y="749"/>
                    </a:cubicBezTo>
                    <a:lnTo>
                      <a:pt x="188" y="798"/>
                    </a:lnTo>
                    <a:lnTo>
                      <a:pt x="188" y="798"/>
                    </a:lnTo>
                    <a:cubicBezTo>
                      <a:pt x="231" y="814"/>
                      <a:pt x="265" y="839"/>
                      <a:pt x="293" y="871"/>
                    </a:cubicBezTo>
                    <a:lnTo>
                      <a:pt x="293" y="871"/>
                    </a:lnTo>
                    <a:cubicBezTo>
                      <a:pt x="321" y="904"/>
                      <a:pt x="355" y="928"/>
                      <a:pt x="397" y="944"/>
                    </a:cubicBezTo>
                    <a:lnTo>
                      <a:pt x="523" y="993"/>
                    </a:lnTo>
                    <a:lnTo>
                      <a:pt x="523" y="993"/>
                    </a:lnTo>
                    <a:cubicBezTo>
                      <a:pt x="565" y="1009"/>
                      <a:pt x="600" y="1034"/>
                      <a:pt x="628" y="1066"/>
                    </a:cubicBezTo>
                    <a:lnTo>
                      <a:pt x="628" y="1066"/>
                    </a:lnTo>
                    <a:cubicBezTo>
                      <a:pt x="655" y="1099"/>
                      <a:pt x="691" y="1124"/>
                      <a:pt x="732" y="1140"/>
                    </a:cubicBezTo>
                    <a:lnTo>
                      <a:pt x="859" y="1188"/>
                    </a:lnTo>
                    <a:lnTo>
                      <a:pt x="859" y="1188"/>
                    </a:lnTo>
                    <a:cubicBezTo>
                      <a:pt x="900" y="1205"/>
                      <a:pt x="935" y="1228"/>
                      <a:pt x="963" y="1262"/>
                    </a:cubicBezTo>
                    <a:lnTo>
                      <a:pt x="963" y="1262"/>
                    </a:lnTo>
                    <a:cubicBezTo>
                      <a:pt x="991" y="1294"/>
                      <a:pt x="1025" y="1318"/>
                      <a:pt x="1068" y="1334"/>
                    </a:cubicBezTo>
                    <a:lnTo>
                      <a:pt x="1068" y="1334"/>
                    </a:lnTo>
                    <a:cubicBezTo>
                      <a:pt x="1109" y="1351"/>
                      <a:pt x="1151" y="1351"/>
                      <a:pt x="1193" y="1334"/>
                    </a:cubicBezTo>
                    <a:lnTo>
                      <a:pt x="1193" y="1334"/>
                    </a:lnTo>
                    <a:cubicBezTo>
                      <a:pt x="1235" y="1318"/>
                      <a:pt x="1270" y="1294"/>
                      <a:pt x="1298" y="1262"/>
                    </a:cubicBezTo>
                    <a:lnTo>
                      <a:pt x="1298" y="1262"/>
                    </a:lnTo>
                    <a:cubicBezTo>
                      <a:pt x="1325" y="1228"/>
                      <a:pt x="1360" y="1205"/>
                      <a:pt x="1402" y="1188"/>
                    </a:cubicBezTo>
                    <a:lnTo>
                      <a:pt x="1528" y="1140"/>
                    </a:lnTo>
                    <a:lnTo>
                      <a:pt x="1528" y="1140"/>
                    </a:lnTo>
                    <a:cubicBezTo>
                      <a:pt x="1570" y="1124"/>
                      <a:pt x="1605" y="1099"/>
                      <a:pt x="1633" y="1066"/>
                    </a:cubicBezTo>
                    <a:lnTo>
                      <a:pt x="1633" y="1066"/>
                    </a:lnTo>
                    <a:cubicBezTo>
                      <a:pt x="1660" y="1034"/>
                      <a:pt x="1696" y="1009"/>
                      <a:pt x="1737" y="993"/>
                    </a:cubicBezTo>
                    <a:lnTo>
                      <a:pt x="1862" y="944"/>
                    </a:lnTo>
                    <a:lnTo>
                      <a:pt x="1862" y="944"/>
                    </a:lnTo>
                    <a:cubicBezTo>
                      <a:pt x="1905" y="928"/>
                      <a:pt x="1939" y="904"/>
                      <a:pt x="1967" y="871"/>
                    </a:cubicBezTo>
                    <a:lnTo>
                      <a:pt x="1967" y="871"/>
                    </a:lnTo>
                    <a:cubicBezTo>
                      <a:pt x="1996" y="839"/>
                      <a:pt x="2030" y="814"/>
                      <a:pt x="2071" y="798"/>
                    </a:cubicBezTo>
                    <a:lnTo>
                      <a:pt x="2198" y="749"/>
                    </a:lnTo>
                    <a:lnTo>
                      <a:pt x="2198" y="749"/>
                    </a:lnTo>
                    <a:cubicBezTo>
                      <a:pt x="2240" y="733"/>
                      <a:pt x="2261" y="708"/>
                      <a:pt x="2261" y="675"/>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1816" name="CustomShape 66"/>
              <p:cNvSpPr/>
              <p:nvPr/>
            </p:nvSpPr>
            <p:spPr>
              <a:xfrm rot="5400000">
                <a:off x="425880" y="5176800"/>
                <a:ext cx="868680" cy="517680"/>
              </a:xfrm>
              <a:custGeom>
                <a:avLst/>
                <a:gdLst/>
                <a:ahLst/>
                <a:cxnLst/>
                <a:rect l="l" t="t" r="r" b="b"/>
                <a:pathLst>
                  <a:path w="1780" h="1064">
                    <a:moveTo>
                      <a:pt x="1779" y="531"/>
                    </a:moveTo>
                    <a:lnTo>
                      <a:pt x="1779" y="531"/>
                    </a:lnTo>
                    <a:cubicBezTo>
                      <a:pt x="1779" y="506"/>
                      <a:pt x="1762" y="486"/>
                      <a:pt x="1729" y="474"/>
                    </a:cubicBezTo>
                    <a:lnTo>
                      <a:pt x="1630" y="435"/>
                    </a:lnTo>
                    <a:lnTo>
                      <a:pt x="1630" y="435"/>
                    </a:lnTo>
                    <a:cubicBezTo>
                      <a:pt x="1597" y="423"/>
                      <a:pt x="1570" y="404"/>
                      <a:pt x="1548" y="377"/>
                    </a:cubicBezTo>
                    <a:lnTo>
                      <a:pt x="1548" y="377"/>
                    </a:lnTo>
                    <a:cubicBezTo>
                      <a:pt x="1526" y="352"/>
                      <a:pt x="1499" y="333"/>
                      <a:pt x="1465" y="320"/>
                    </a:cubicBezTo>
                    <a:lnTo>
                      <a:pt x="1367" y="282"/>
                    </a:lnTo>
                    <a:lnTo>
                      <a:pt x="1367" y="282"/>
                    </a:lnTo>
                    <a:cubicBezTo>
                      <a:pt x="1334" y="269"/>
                      <a:pt x="1307" y="250"/>
                      <a:pt x="1285" y="225"/>
                    </a:cubicBezTo>
                    <a:lnTo>
                      <a:pt x="1285" y="225"/>
                    </a:lnTo>
                    <a:cubicBezTo>
                      <a:pt x="1263" y="198"/>
                      <a:pt x="1235" y="179"/>
                      <a:pt x="1202" y="167"/>
                    </a:cubicBezTo>
                    <a:lnTo>
                      <a:pt x="1103" y="128"/>
                    </a:lnTo>
                    <a:lnTo>
                      <a:pt x="1103" y="128"/>
                    </a:lnTo>
                    <a:cubicBezTo>
                      <a:pt x="1070" y="115"/>
                      <a:pt x="1043" y="96"/>
                      <a:pt x="1021" y="71"/>
                    </a:cubicBezTo>
                    <a:lnTo>
                      <a:pt x="1021" y="71"/>
                    </a:lnTo>
                    <a:cubicBezTo>
                      <a:pt x="999" y="45"/>
                      <a:pt x="971" y="26"/>
                      <a:pt x="938" y="13"/>
                    </a:cubicBezTo>
                    <a:lnTo>
                      <a:pt x="938" y="13"/>
                    </a:lnTo>
                    <a:cubicBezTo>
                      <a:pt x="906" y="0"/>
                      <a:pt x="873" y="0"/>
                      <a:pt x="840" y="13"/>
                    </a:cubicBezTo>
                    <a:lnTo>
                      <a:pt x="840" y="13"/>
                    </a:lnTo>
                    <a:cubicBezTo>
                      <a:pt x="807" y="26"/>
                      <a:pt x="780" y="45"/>
                      <a:pt x="757" y="71"/>
                    </a:cubicBezTo>
                    <a:lnTo>
                      <a:pt x="757" y="71"/>
                    </a:lnTo>
                    <a:cubicBezTo>
                      <a:pt x="735" y="96"/>
                      <a:pt x="708" y="115"/>
                      <a:pt x="675" y="128"/>
                    </a:cubicBezTo>
                    <a:lnTo>
                      <a:pt x="576" y="167"/>
                    </a:lnTo>
                    <a:lnTo>
                      <a:pt x="576" y="167"/>
                    </a:lnTo>
                    <a:cubicBezTo>
                      <a:pt x="544" y="179"/>
                      <a:pt x="516" y="198"/>
                      <a:pt x="494" y="225"/>
                    </a:cubicBezTo>
                    <a:lnTo>
                      <a:pt x="494" y="225"/>
                    </a:lnTo>
                    <a:cubicBezTo>
                      <a:pt x="472" y="250"/>
                      <a:pt x="444" y="269"/>
                      <a:pt x="412" y="282"/>
                    </a:cubicBezTo>
                    <a:lnTo>
                      <a:pt x="312" y="320"/>
                    </a:lnTo>
                    <a:lnTo>
                      <a:pt x="312" y="320"/>
                    </a:lnTo>
                    <a:cubicBezTo>
                      <a:pt x="279" y="333"/>
                      <a:pt x="252" y="352"/>
                      <a:pt x="230" y="377"/>
                    </a:cubicBezTo>
                    <a:lnTo>
                      <a:pt x="230" y="377"/>
                    </a:lnTo>
                    <a:cubicBezTo>
                      <a:pt x="208" y="404"/>
                      <a:pt x="181" y="423"/>
                      <a:pt x="148" y="435"/>
                    </a:cubicBezTo>
                    <a:lnTo>
                      <a:pt x="49" y="474"/>
                    </a:lnTo>
                    <a:lnTo>
                      <a:pt x="49" y="474"/>
                    </a:lnTo>
                    <a:cubicBezTo>
                      <a:pt x="17" y="486"/>
                      <a:pt x="0" y="506"/>
                      <a:pt x="0" y="531"/>
                    </a:cubicBezTo>
                    <a:lnTo>
                      <a:pt x="0" y="531"/>
                    </a:lnTo>
                    <a:cubicBezTo>
                      <a:pt x="0" y="557"/>
                      <a:pt x="17" y="576"/>
                      <a:pt x="49" y="589"/>
                    </a:cubicBezTo>
                    <a:lnTo>
                      <a:pt x="148" y="627"/>
                    </a:lnTo>
                    <a:lnTo>
                      <a:pt x="148" y="627"/>
                    </a:lnTo>
                    <a:cubicBezTo>
                      <a:pt x="181" y="640"/>
                      <a:pt x="208" y="660"/>
                      <a:pt x="230" y="685"/>
                    </a:cubicBezTo>
                    <a:lnTo>
                      <a:pt x="230" y="685"/>
                    </a:lnTo>
                    <a:cubicBezTo>
                      <a:pt x="252" y="711"/>
                      <a:pt x="279" y="730"/>
                      <a:pt x="312" y="743"/>
                    </a:cubicBezTo>
                    <a:lnTo>
                      <a:pt x="412" y="781"/>
                    </a:lnTo>
                    <a:lnTo>
                      <a:pt x="412" y="781"/>
                    </a:lnTo>
                    <a:cubicBezTo>
                      <a:pt x="444" y="794"/>
                      <a:pt x="472" y="814"/>
                      <a:pt x="494" y="839"/>
                    </a:cubicBezTo>
                    <a:lnTo>
                      <a:pt x="494" y="839"/>
                    </a:lnTo>
                    <a:cubicBezTo>
                      <a:pt x="516" y="865"/>
                      <a:pt x="544" y="884"/>
                      <a:pt x="576" y="897"/>
                    </a:cubicBezTo>
                    <a:lnTo>
                      <a:pt x="675" y="935"/>
                    </a:lnTo>
                    <a:lnTo>
                      <a:pt x="675" y="935"/>
                    </a:lnTo>
                    <a:cubicBezTo>
                      <a:pt x="708" y="948"/>
                      <a:pt x="735" y="967"/>
                      <a:pt x="757" y="993"/>
                    </a:cubicBezTo>
                    <a:lnTo>
                      <a:pt x="757" y="993"/>
                    </a:lnTo>
                    <a:cubicBezTo>
                      <a:pt x="780" y="1019"/>
                      <a:pt x="807" y="1038"/>
                      <a:pt x="840" y="1050"/>
                    </a:cubicBezTo>
                    <a:lnTo>
                      <a:pt x="840" y="1050"/>
                    </a:lnTo>
                    <a:cubicBezTo>
                      <a:pt x="873" y="1063"/>
                      <a:pt x="906" y="1063"/>
                      <a:pt x="938" y="1050"/>
                    </a:cubicBezTo>
                    <a:lnTo>
                      <a:pt x="938" y="1050"/>
                    </a:lnTo>
                    <a:cubicBezTo>
                      <a:pt x="971" y="1038"/>
                      <a:pt x="999" y="1019"/>
                      <a:pt x="1021" y="993"/>
                    </a:cubicBezTo>
                    <a:lnTo>
                      <a:pt x="1021" y="993"/>
                    </a:lnTo>
                    <a:cubicBezTo>
                      <a:pt x="1043" y="967"/>
                      <a:pt x="1070" y="948"/>
                      <a:pt x="1103" y="935"/>
                    </a:cubicBezTo>
                    <a:lnTo>
                      <a:pt x="1202" y="897"/>
                    </a:lnTo>
                    <a:lnTo>
                      <a:pt x="1202" y="897"/>
                    </a:lnTo>
                    <a:cubicBezTo>
                      <a:pt x="1235" y="884"/>
                      <a:pt x="1263" y="865"/>
                      <a:pt x="1285" y="839"/>
                    </a:cubicBezTo>
                    <a:lnTo>
                      <a:pt x="1285" y="839"/>
                    </a:lnTo>
                    <a:cubicBezTo>
                      <a:pt x="1307" y="814"/>
                      <a:pt x="1334" y="794"/>
                      <a:pt x="1367" y="781"/>
                    </a:cubicBezTo>
                    <a:lnTo>
                      <a:pt x="1465" y="743"/>
                    </a:lnTo>
                    <a:lnTo>
                      <a:pt x="1465" y="743"/>
                    </a:lnTo>
                    <a:cubicBezTo>
                      <a:pt x="1499" y="730"/>
                      <a:pt x="1526" y="711"/>
                      <a:pt x="1548" y="685"/>
                    </a:cubicBezTo>
                    <a:lnTo>
                      <a:pt x="1548" y="685"/>
                    </a:lnTo>
                    <a:cubicBezTo>
                      <a:pt x="1570" y="660"/>
                      <a:pt x="1597" y="640"/>
                      <a:pt x="1630" y="627"/>
                    </a:cubicBezTo>
                    <a:lnTo>
                      <a:pt x="1729" y="589"/>
                    </a:lnTo>
                    <a:lnTo>
                      <a:pt x="1729" y="589"/>
                    </a:lnTo>
                    <a:cubicBezTo>
                      <a:pt x="1762" y="576"/>
                      <a:pt x="1779" y="557"/>
                      <a:pt x="1779" y="531"/>
                    </a:cubicBezTo>
                  </a:path>
                </a:pathLst>
              </a:custGeom>
              <a:solidFill>
                <a:schemeClr val="accent1"/>
              </a:solidFill>
              <a:ln>
                <a:noFill/>
              </a:ln>
            </p:spPr>
            <p:style>
              <a:lnRef idx="0">
                <a:scrgbClr r="0" g="0" b="0"/>
              </a:lnRef>
              <a:fillRef idx="0">
                <a:scrgbClr r="0" g="0" b="0"/>
              </a:fillRef>
              <a:effectRef idx="0">
                <a:scrgbClr r="0" g="0" b="0"/>
              </a:effectRef>
              <a:fontRef idx="minor"/>
            </p:style>
          </p:sp>
          <p:sp>
            <p:nvSpPr>
              <p:cNvPr id="1817" name="CustomShape 67"/>
              <p:cNvSpPr/>
              <p:nvPr/>
            </p:nvSpPr>
            <p:spPr>
              <a:xfrm rot="5400000">
                <a:off x="932040" y="3958560"/>
                <a:ext cx="78480" cy="149760"/>
              </a:xfrm>
              <a:custGeom>
                <a:avLst/>
                <a:gdLst/>
                <a:ahLst/>
                <a:cxnLst/>
                <a:rect l="l" t="t" r="r" b="b"/>
                <a:pathLst>
                  <a:path w="165" h="307">
                    <a:moveTo>
                      <a:pt x="0" y="306"/>
                    </a:moveTo>
                    <a:lnTo>
                      <a:pt x="131" y="153"/>
                    </a:lnTo>
                    <a:lnTo>
                      <a:pt x="131" y="153"/>
                    </a:lnTo>
                    <a:cubicBezTo>
                      <a:pt x="153" y="128"/>
                      <a:pt x="164" y="102"/>
                      <a:pt x="164" y="77"/>
                    </a:cubicBezTo>
                    <a:lnTo>
                      <a:pt x="164" y="77"/>
                    </a:lnTo>
                    <a:cubicBezTo>
                      <a:pt x="164" y="51"/>
                      <a:pt x="148" y="32"/>
                      <a:pt x="115" y="19"/>
                    </a:cubicBezTo>
                    <a:lnTo>
                      <a:pt x="115" y="19"/>
                    </a:lnTo>
                    <a:cubicBezTo>
                      <a:pt x="82" y="7"/>
                      <a:pt x="44" y="0"/>
                      <a:pt x="0" y="0"/>
                    </a:cubicBezTo>
                    <a:lnTo>
                      <a:pt x="0" y="30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818" name="CustomShape 68"/>
              <p:cNvSpPr/>
              <p:nvPr/>
            </p:nvSpPr>
            <p:spPr>
              <a:xfrm rot="5400000">
                <a:off x="708120" y="3958560"/>
                <a:ext cx="78480" cy="149760"/>
              </a:xfrm>
              <a:custGeom>
                <a:avLst/>
                <a:gdLst/>
                <a:ahLst/>
                <a:cxnLst/>
                <a:rect l="l" t="t" r="r" b="b"/>
                <a:pathLst>
                  <a:path w="165" h="307">
                    <a:moveTo>
                      <a:pt x="0" y="306"/>
                    </a:moveTo>
                    <a:lnTo>
                      <a:pt x="0" y="306"/>
                    </a:lnTo>
                    <a:cubicBezTo>
                      <a:pt x="44" y="306"/>
                      <a:pt x="82" y="300"/>
                      <a:pt x="115" y="287"/>
                    </a:cubicBezTo>
                    <a:lnTo>
                      <a:pt x="115" y="287"/>
                    </a:lnTo>
                    <a:cubicBezTo>
                      <a:pt x="148" y="274"/>
                      <a:pt x="164" y="255"/>
                      <a:pt x="164" y="230"/>
                    </a:cubicBezTo>
                    <a:lnTo>
                      <a:pt x="164" y="230"/>
                    </a:lnTo>
                    <a:cubicBezTo>
                      <a:pt x="164" y="205"/>
                      <a:pt x="153" y="179"/>
                      <a:pt x="131" y="153"/>
                    </a:cubicBezTo>
                    <a:lnTo>
                      <a:pt x="66" y="77"/>
                    </a:lnTo>
                    <a:lnTo>
                      <a:pt x="0" y="0"/>
                    </a:lnTo>
                    <a:lnTo>
                      <a:pt x="0" y="30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819" name="CustomShape 69"/>
              <p:cNvSpPr/>
              <p:nvPr/>
            </p:nvSpPr>
            <p:spPr>
              <a:xfrm rot="5400000">
                <a:off x="684360" y="5325480"/>
                <a:ext cx="352080" cy="216360"/>
              </a:xfrm>
              <a:custGeom>
                <a:avLst/>
                <a:gdLst/>
                <a:ahLst/>
                <a:cxnLst/>
                <a:rect l="l" t="t" r="r" b="b"/>
                <a:pathLst>
                  <a:path w="723" h="447">
                    <a:moveTo>
                      <a:pt x="50" y="280"/>
                    </a:moveTo>
                    <a:lnTo>
                      <a:pt x="148" y="318"/>
                    </a:lnTo>
                    <a:lnTo>
                      <a:pt x="148" y="318"/>
                    </a:lnTo>
                    <a:cubicBezTo>
                      <a:pt x="181" y="331"/>
                      <a:pt x="208" y="350"/>
                      <a:pt x="231" y="376"/>
                    </a:cubicBezTo>
                    <a:lnTo>
                      <a:pt x="231" y="376"/>
                    </a:lnTo>
                    <a:cubicBezTo>
                      <a:pt x="252" y="401"/>
                      <a:pt x="279" y="420"/>
                      <a:pt x="312" y="433"/>
                    </a:cubicBezTo>
                    <a:lnTo>
                      <a:pt x="312" y="433"/>
                    </a:lnTo>
                    <a:cubicBezTo>
                      <a:pt x="345" y="446"/>
                      <a:pt x="378" y="446"/>
                      <a:pt x="410" y="433"/>
                    </a:cubicBezTo>
                    <a:lnTo>
                      <a:pt x="410" y="433"/>
                    </a:lnTo>
                    <a:cubicBezTo>
                      <a:pt x="443" y="420"/>
                      <a:pt x="470" y="401"/>
                      <a:pt x="492" y="376"/>
                    </a:cubicBezTo>
                    <a:lnTo>
                      <a:pt x="492" y="376"/>
                    </a:lnTo>
                    <a:cubicBezTo>
                      <a:pt x="514" y="350"/>
                      <a:pt x="541" y="331"/>
                      <a:pt x="574" y="318"/>
                    </a:cubicBezTo>
                    <a:lnTo>
                      <a:pt x="673" y="280"/>
                    </a:lnTo>
                    <a:lnTo>
                      <a:pt x="673" y="280"/>
                    </a:lnTo>
                    <a:cubicBezTo>
                      <a:pt x="705" y="267"/>
                      <a:pt x="722" y="248"/>
                      <a:pt x="722" y="222"/>
                    </a:cubicBezTo>
                    <a:lnTo>
                      <a:pt x="722" y="222"/>
                    </a:lnTo>
                    <a:cubicBezTo>
                      <a:pt x="722" y="197"/>
                      <a:pt x="705" y="177"/>
                      <a:pt x="673" y="165"/>
                    </a:cubicBezTo>
                    <a:lnTo>
                      <a:pt x="574" y="126"/>
                    </a:lnTo>
                    <a:lnTo>
                      <a:pt x="574" y="126"/>
                    </a:lnTo>
                    <a:cubicBezTo>
                      <a:pt x="541" y="114"/>
                      <a:pt x="514" y="95"/>
                      <a:pt x="492" y="69"/>
                    </a:cubicBezTo>
                    <a:lnTo>
                      <a:pt x="492" y="69"/>
                    </a:lnTo>
                    <a:cubicBezTo>
                      <a:pt x="470" y="44"/>
                      <a:pt x="443" y="25"/>
                      <a:pt x="410" y="13"/>
                    </a:cubicBezTo>
                    <a:lnTo>
                      <a:pt x="410" y="13"/>
                    </a:lnTo>
                    <a:cubicBezTo>
                      <a:pt x="378" y="0"/>
                      <a:pt x="345" y="0"/>
                      <a:pt x="312" y="13"/>
                    </a:cubicBezTo>
                    <a:lnTo>
                      <a:pt x="312" y="13"/>
                    </a:lnTo>
                    <a:cubicBezTo>
                      <a:pt x="279" y="25"/>
                      <a:pt x="252" y="44"/>
                      <a:pt x="231" y="69"/>
                    </a:cubicBezTo>
                    <a:lnTo>
                      <a:pt x="231" y="69"/>
                    </a:lnTo>
                    <a:cubicBezTo>
                      <a:pt x="208" y="95"/>
                      <a:pt x="181" y="114"/>
                      <a:pt x="148" y="126"/>
                    </a:cubicBezTo>
                    <a:lnTo>
                      <a:pt x="50" y="165"/>
                    </a:lnTo>
                    <a:lnTo>
                      <a:pt x="50" y="165"/>
                    </a:lnTo>
                    <a:cubicBezTo>
                      <a:pt x="17" y="177"/>
                      <a:pt x="0" y="197"/>
                      <a:pt x="0" y="222"/>
                    </a:cubicBezTo>
                    <a:lnTo>
                      <a:pt x="0" y="222"/>
                    </a:lnTo>
                    <a:cubicBezTo>
                      <a:pt x="0" y="248"/>
                      <a:pt x="17" y="267"/>
                      <a:pt x="50" y="280"/>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1820" name="CustomShape 70"/>
              <p:cNvSpPr/>
              <p:nvPr/>
            </p:nvSpPr>
            <p:spPr>
              <a:xfrm rot="5400000">
                <a:off x="749160" y="4173840"/>
                <a:ext cx="222840" cy="216360"/>
              </a:xfrm>
              <a:custGeom>
                <a:avLst/>
                <a:gdLst/>
                <a:ahLst/>
                <a:cxnLst/>
                <a:rect l="l" t="t" r="r" b="b"/>
                <a:pathLst>
                  <a:path w="459" h="447">
                    <a:moveTo>
                      <a:pt x="328" y="222"/>
                    </a:moveTo>
                    <a:lnTo>
                      <a:pt x="328" y="222"/>
                    </a:lnTo>
                    <a:cubicBezTo>
                      <a:pt x="328" y="197"/>
                      <a:pt x="311" y="177"/>
                      <a:pt x="279" y="165"/>
                    </a:cubicBezTo>
                    <a:lnTo>
                      <a:pt x="279" y="165"/>
                    </a:lnTo>
                    <a:cubicBezTo>
                      <a:pt x="246" y="152"/>
                      <a:pt x="212" y="152"/>
                      <a:pt x="180" y="165"/>
                    </a:cubicBezTo>
                    <a:lnTo>
                      <a:pt x="180" y="165"/>
                    </a:lnTo>
                    <a:cubicBezTo>
                      <a:pt x="147" y="177"/>
                      <a:pt x="130" y="197"/>
                      <a:pt x="130" y="222"/>
                    </a:cubicBezTo>
                    <a:lnTo>
                      <a:pt x="130" y="222"/>
                    </a:lnTo>
                    <a:cubicBezTo>
                      <a:pt x="130" y="248"/>
                      <a:pt x="147" y="267"/>
                      <a:pt x="180" y="280"/>
                    </a:cubicBezTo>
                    <a:lnTo>
                      <a:pt x="180" y="280"/>
                    </a:lnTo>
                    <a:cubicBezTo>
                      <a:pt x="212" y="293"/>
                      <a:pt x="246" y="293"/>
                      <a:pt x="279" y="280"/>
                    </a:cubicBezTo>
                    <a:lnTo>
                      <a:pt x="279" y="280"/>
                    </a:lnTo>
                    <a:cubicBezTo>
                      <a:pt x="311" y="267"/>
                      <a:pt x="328" y="248"/>
                      <a:pt x="328" y="222"/>
                    </a:cubicBezTo>
                    <a:close/>
                    <a:moveTo>
                      <a:pt x="426" y="146"/>
                    </a:moveTo>
                    <a:lnTo>
                      <a:pt x="426" y="146"/>
                    </a:lnTo>
                    <a:cubicBezTo>
                      <a:pt x="448" y="172"/>
                      <a:pt x="458" y="197"/>
                      <a:pt x="458" y="222"/>
                    </a:cubicBezTo>
                    <a:lnTo>
                      <a:pt x="458" y="222"/>
                    </a:lnTo>
                    <a:cubicBezTo>
                      <a:pt x="458" y="248"/>
                      <a:pt x="448" y="273"/>
                      <a:pt x="426" y="299"/>
                    </a:cubicBezTo>
                    <a:lnTo>
                      <a:pt x="360" y="376"/>
                    </a:lnTo>
                    <a:lnTo>
                      <a:pt x="360" y="376"/>
                    </a:lnTo>
                    <a:cubicBezTo>
                      <a:pt x="339" y="401"/>
                      <a:pt x="311" y="420"/>
                      <a:pt x="279" y="433"/>
                    </a:cubicBezTo>
                    <a:lnTo>
                      <a:pt x="279" y="433"/>
                    </a:lnTo>
                    <a:cubicBezTo>
                      <a:pt x="246" y="446"/>
                      <a:pt x="212" y="446"/>
                      <a:pt x="180" y="433"/>
                    </a:cubicBezTo>
                    <a:lnTo>
                      <a:pt x="180" y="433"/>
                    </a:lnTo>
                    <a:cubicBezTo>
                      <a:pt x="147" y="420"/>
                      <a:pt x="120" y="401"/>
                      <a:pt x="98" y="376"/>
                    </a:cubicBezTo>
                    <a:lnTo>
                      <a:pt x="33" y="299"/>
                    </a:lnTo>
                    <a:lnTo>
                      <a:pt x="33" y="299"/>
                    </a:lnTo>
                    <a:cubicBezTo>
                      <a:pt x="11" y="273"/>
                      <a:pt x="0" y="248"/>
                      <a:pt x="0" y="222"/>
                    </a:cubicBezTo>
                    <a:lnTo>
                      <a:pt x="0" y="222"/>
                    </a:lnTo>
                    <a:cubicBezTo>
                      <a:pt x="0" y="197"/>
                      <a:pt x="11" y="172"/>
                      <a:pt x="33" y="146"/>
                    </a:cubicBezTo>
                    <a:lnTo>
                      <a:pt x="98" y="69"/>
                    </a:lnTo>
                    <a:lnTo>
                      <a:pt x="98" y="69"/>
                    </a:lnTo>
                    <a:cubicBezTo>
                      <a:pt x="120" y="44"/>
                      <a:pt x="147" y="25"/>
                      <a:pt x="180" y="13"/>
                    </a:cubicBezTo>
                    <a:lnTo>
                      <a:pt x="180" y="13"/>
                    </a:lnTo>
                    <a:cubicBezTo>
                      <a:pt x="212" y="0"/>
                      <a:pt x="246" y="0"/>
                      <a:pt x="279" y="13"/>
                    </a:cubicBezTo>
                    <a:lnTo>
                      <a:pt x="279" y="13"/>
                    </a:lnTo>
                    <a:cubicBezTo>
                      <a:pt x="311" y="25"/>
                      <a:pt x="339" y="44"/>
                      <a:pt x="360" y="69"/>
                    </a:cubicBezTo>
                    <a:lnTo>
                      <a:pt x="426" y="146"/>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1821" name="CustomShape 71"/>
              <p:cNvSpPr/>
              <p:nvPr/>
            </p:nvSpPr>
            <p:spPr>
              <a:xfrm rot="5400000">
                <a:off x="1372320" y="6176880"/>
                <a:ext cx="93600" cy="149760"/>
              </a:xfrm>
              <a:custGeom>
                <a:avLst/>
                <a:gdLst/>
                <a:ahLst/>
                <a:cxnLst/>
                <a:rect l="l" t="t" r="r" b="b"/>
                <a:pathLst>
                  <a:path w="192" h="307">
                    <a:moveTo>
                      <a:pt x="11" y="57"/>
                    </a:moveTo>
                    <a:lnTo>
                      <a:pt x="11" y="57"/>
                    </a:lnTo>
                    <a:cubicBezTo>
                      <a:pt x="22" y="96"/>
                      <a:pt x="38" y="127"/>
                      <a:pt x="60" y="153"/>
                    </a:cubicBezTo>
                    <a:lnTo>
                      <a:pt x="191" y="306"/>
                    </a:lnTo>
                    <a:lnTo>
                      <a:pt x="191" y="0"/>
                    </a:lnTo>
                    <a:lnTo>
                      <a:pt x="60" y="0"/>
                    </a:lnTo>
                    <a:lnTo>
                      <a:pt x="60" y="0"/>
                    </a:lnTo>
                    <a:cubicBezTo>
                      <a:pt x="16" y="0"/>
                      <a:pt x="0" y="19"/>
                      <a:pt x="11" y="57"/>
                    </a:cubicBezTo>
                  </a:path>
                </a:pathLst>
              </a:custGeom>
              <a:solidFill>
                <a:schemeClr val="accent6"/>
              </a:solidFill>
              <a:ln>
                <a:noFill/>
              </a:ln>
            </p:spPr>
            <p:style>
              <a:lnRef idx="0">
                <a:scrgbClr r="0" g="0" b="0"/>
              </a:lnRef>
              <a:fillRef idx="0">
                <a:scrgbClr r="0" g="0" b="0"/>
              </a:fillRef>
              <a:effectRef idx="0">
                <a:scrgbClr r="0" g="0" b="0"/>
              </a:effectRef>
              <a:fontRef idx="minor"/>
            </p:style>
          </p:sp>
          <p:sp>
            <p:nvSpPr>
              <p:cNvPr id="1822" name="CustomShape 72"/>
              <p:cNvSpPr/>
              <p:nvPr/>
            </p:nvSpPr>
            <p:spPr>
              <a:xfrm rot="5400000">
                <a:off x="937440" y="4106160"/>
                <a:ext cx="668520" cy="444600"/>
              </a:xfrm>
              <a:custGeom>
                <a:avLst/>
                <a:gdLst/>
                <a:ahLst/>
                <a:cxnLst/>
                <a:rect l="l" t="t" r="r" b="b"/>
                <a:pathLst>
                  <a:path w="1372" h="913">
                    <a:moveTo>
                      <a:pt x="0" y="0"/>
                    </a:moveTo>
                    <a:lnTo>
                      <a:pt x="1311" y="0"/>
                    </a:lnTo>
                    <a:lnTo>
                      <a:pt x="1311" y="0"/>
                    </a:lnTo>
                    <a:cubicBezTo>
                      <a:pt x="1356" y="0"/>
                      <a:pt x="1371" y="19"/>
                      <a:pt x="1360" y="57"/>
                    </a:cubicBezTo>
                    <a:lnTo>
                      <a:pt x="1360" y="57"/>
                    </a:lnTo>
                    <a:cubicBezTo>
                      <a:pt x="1350" y="96"/>
                      <a:pt x="1333" y="127"/>
                      <a:pt x="1311" y="153"/>
                    </a:cubicBezTo>
                    <a:lnTo>
                      <a:pt x="1246" y="230"/>
                    </a:lnTo>
                    <a:lnTo>
                      <a:pt x="1180" y="306"/>
                    </a:lnTo>
                    <a:lnTo>
                      <a:pt x="1115" y="382"/>
                    </a:lnTo>
                    <a:lnTo>
                      <a:pt x="1049" y="459"/>
                    </a:lnTo>
                    <a:lnTo>
                      <a:pt x="983" y="535"/>
                    </a:lnTo>
                    <a:lnTo>
                      <a:pt x="918" y="613"/>
                    </a:lnTo>
                    <a:lnTo>
                      <a:pt x="853" y="689"/>
                    </a:lnTo>
                    <a:lnTo>
                      <a:pt x="787" y="765"/>
                    </a:lnTo>
                    <a:lnTo>
                      <a:pt x="721" y="842"/>
                    </a:lnTo>
                    <a:lnTo>
                      <a:pt x="721" y="842"/>
                    </a:lnTo>
                    <a:cubicBezTo>
                      <a:pt x="700" y="867"/>
                      <a:pt x="672" y="887"/>
                      <a:pt x="640" y="900"/>
                    </a:cubicBezTo>
                    <a:lnTo>
                      <a:pt x="640" y="900"/>
                    </a:lnTo>
                    <a:cubicBezTo>
                      <a:pt x="607" y="912"/>
                      <a:pt x="573" y="912"/>
                      <a:pt x="541" y="900"/>
                    </a:cubicBezTo>
                    <a:lnTo>
                      <a:pt x="541" y="900"/>
                    </a:lnTo>
                    <a:cubicBezTo>
                      <a:pt x="508" y="887"/>
                      <a:pt x="481" y="867"/>
                      <a:pt x="459" y="842"/>
                    </a:cubicBezTo>
                    <a:lnTo>
                      <a:pt x="394" y="765"/>
                    </a:lnTo>
                    <a:lnTo>
                      <a:pt x="328" y="689"/>
                    </a:lnTo>
                    <a:lnTo>
                      <a:pt x="263" y="613"/>
                    </a:lnTo>
                    <a:lnTo>
                      <a:pt x="197" y="535"/>
                    </a:lnTo>
                    <a:lnTo>
                      <a:pt x="131" y="459"/>
                    </a:lnTo>
                    <a:lnTo>
                      <a:pt x="66" y="382"/>
                    </a:lnTo>
                    <a:lnTo>
                      <a:pt x="0" y="306"/>
                    </a:lnTo>
                    <a:lnTo>
                      <a:pt x="0" y="0"/>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823" name="CustomShape 73"/>
              <p:cNvSpPr/>
              <p:nvPr/>
            </p:nvSpPr>
            <p:spPr>
              <a:xfrm rot="5400000">
                <a:off x="1134000" y="4171680"/>
                <a:ext cx="352080" cy="220680"/>
              </a:xfrm>
              <a:custGeom>
                <a:avLst/>
                <a:gdLst/>
                <a:ahLst/>
                <a:cxnLst/>
                <a:rect l="l" t="t" r="r" b="b"/>
                <a:pathLst>
                  <a:path w="722" h="453">
                    <a:moveTo>
                      <a:pt x="0" y="77"/>
                    </a:moveTo>
                    <a:lnTo>
                      <a:pt x="0" y="77"/>
                    </a:lnTo>
                    <a:cubicBezTo>
                      <a:pt x="0" y="102"/>
                      <a:pt x="11" y="128"/>
                      <a:pt x="33" y="153"/>
                    </a:cubicBezTo>
                    <a:lnTo>
                      <a:pt x="229" y="382"/>
                    </a:lnTo>
                    <a:lnTo>
                      <a:pt x="229" y="382"/>
                    </a:lnTo>
                    <a:cubicBezTo>
                      <a:pt x="251" y="408"/>
                      <a:pt x="278" y="427"/>
                      <a:pt x="311" y="440"/>
                    </a:cubicBezTo>
                    <a:lnTo>
                      <a:pt x="311" y="440"/>
                    </a:lnTo>
                    <a:cubicBezTo>
                      <a:pt x="343" y="452"/>
                      <a:pt x="377" y="452"/>
                      <a:pt x="410" y="440"/>
                    </a:cubicBezTo>
                    <a:lnTo>
                      <a:pt x="410" y="440"/>
                    </a:lnTo>
                    <a:cubicBezTo>
                      <a:pt x="442" y="427"/>
                      <a:pt x="470" y="408"/>
                      <a:pt x="491" y="382"/>
                    </a:cubicBezTo>
                    <a:lnTo>
                      <a:pt x="688" y="153"/>
                    </a:lnTo>
                    <a:lnTo>
                      <a:pt x="688" y="153"/>
                    </a:lnTo>
                    <a:cubicBezTo>
                      <a:pt x="710" y="128"/>
                      <a:pt x="721" y="102"/>
                      <a:pt x="721" y="77"/>
                    </a:cubicBezTo>
                    <a:lnTo>
                      <a:pt x="721" y="77"/>
                    </a:lnTo>
                    <a:cubicBezTo>
                      <a:pt x="721" y="51"/>
                      <a:pt x="705" y="32"/>
                      <a:pt x="672" y="19"/>
                    </a:cubicBezTo>
                    <a:lnTo>
                      <a:pt x="672" y="19"/>
                    </a:lnTo>
                    <a:cubicBezTo>
                      <a:pt x="639" y="7"/>
                      <a:pt x="601" y="0"/>
                      <a:pt x="557" y="0"/>
                    </a:cubicBezTo>
                    <a:lnTo>
                      <a:pt x="164" y="0"/>
                    </a:lnTo>
                    <a:lnTo>
                      <a:pt x="164" y="0"/>
                    </a:lnTo>
                    <a:cubicBezTo>
                      <a:pt x="120" y="0"/>
                      <a:pt x="82" y="7"/>
                      <a:pt x="49" y="19"/>
                    </a:cubicBezTo>
                    <a:lnTo>
                      <a:pt x="49" y="19"/>
                    </a:lnTo>
                    <a:cubicBezTo>
                      <a:pt x="15" y="32"/>
                      <a:pt x="0" y="51"/>
                      <a:pt x="0" y="77"/>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1824" name="CustomShape 74"/>
              <p:cNvSpPr/>
              <p:nvPr/>
            </p:nvSpPr>
            <p:spPr>
              <a:xfrm rot="5400000">
                <a:off x="4320" y="6131880"/>
                <a:ext cx="158040" cy="175320"/>
              </a:xfrm>
              <a:custGeom>
                <a:avLst/>
                <a:gdLst/>
                <a:ahLst/>
                <a:cxnLst/>
                <a:rect l="l" t="t" r="r" b="b"/>
                <a:pathLst>
                  <a:path w="328" h="361">
                    <a:moveTo>
                      <a:pt x="196" y="98"/>
                    </a:moveTo>
                    <a:lnTo>
                      <a:pt x="131" y="164"/>
                    </a:lnTo>
                    <a:lnTo>
                      <a:pt x="65" y="229"/>
                    </a:lnTo>
                    <a:lnTo>
                      <a:pt x="65" y="229"/>
                    </a:lnTo>
                    <a:cubicBezTo>
                      <a:pt x="43" y="251"/>
                      <a:pt x="27" y="279"/>
                      <a:pt x="16" y="311"/>
                    </a:cubicBezTo>
                    <a:lnTo>
                      <a:pt x="0" y="360"/>
                    </a:lnTo>
                    <a:lnTo>
                      <a:pt x="262" y="360"/>
                    </a:lnTo>
                    <a:lnTo>
                      <a:pt x="278" y="311"/>
                    </a:lnTo>
                    <a:lnTo>
                      <a:pt x="278" y="311"/>
                    </a:lnTo>
                    <a:cubicBezTo>
                      <a:pt x="288" y="279"/>
                      <a:pt x="306" y="262"/>
                      <a:pt x="327" y="262"/>
                    </a:cubicBezTo>
                    <a:lnTo>
                      <a:pt x="327" y="0"/>
                    </a:lnTo>
                    <a:lnTo>
                      <a:pt x="327" y="0"/>
                    </a:lnTo>
                    <a:cubicBezTo>
                      <a:pt x="306" y="0"/>
                      <a:pt x="284" y="11"/>
                      <a:pt x="262" y="33"/>
                    </a:cubicBezTo>
                    <a:lnTo>
                      <a:pt x="196" y="9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825" name="CustomShape 75"/>
              <p:cNvSpPr/>
              <p:nvPr/>
            </p:nvSpPr>
            <p:spPr>
              <a:xfrm rot="5400000">
                <a:off x="-74520" y="5826960"/>
                <a:ext cx="319680" cy="175320"/>
              </a:xfrm>
              <a:custGeom>
                <a:avLst/>
                <a:gdLst/>
                <a:ahLst/>
                <a:cxnLst/>
                <a:rect l="l" t="t" r="r" b="b"/>
                <a:pathLst>
                  <a:path w="656" h="361">
                    <a:moveTo>
                      <a:pt x="590" y="229"/>
                    </a:moveTo>
                    <a:lnTo>
                      <a:pt x="393" y="33"/>
                    </a:lnTo>
                    <a:lnTo>
                      <a:pt x="393" y="33"/>
                    </a:lnTo>
                    <a:cubicBezTo>
                      <a:pt x="371" y="11"/>
                      <a:pt x="350" y="0"/>
                      <a:pt x="327" y="0"/>
                    </a:cubicBezTo>
                    <a:lnTo>
                      <a:pt x="327" y="0"/>
                    </a:lnTo>
                    <a:cubicBezTo>
                      <a:pt x="305" y="0"/>
                      <a:pt x="284" y="11"/>
                      <a:pt x="262" y="33"/>
                    </a:cubicBezTo>
                    <a:lnTo>
                      <a:pt x="65" y="229"/>
                    </a:lnTo>
                    <a:lnTo>
                      <a:pt x="65" y="229"/>
                    </a:lnTo>
                    <a:cubicBezTo>
                      <a:pt x="43" y="251"/>
                      <a:pt x="27" y="279"/>
                      <a:pt x="16" y="311"/>
                    </a:cubicBezTo>
                    <a:lnTo>
                      <a:pt x="0" y="360"/>
                    </a:lnTo>
                    <a:lnTo>
                      <a:pt x="262" y="360"/>
                    </a:lnTo>
                    <a:lnTo>
                      <a:pt x="278" y="311"/>
                    </a:lnTo>
                    <a:lnTo>
                      <a:pt x="278" y="311"/>
                    </a:lnTo>
                    <a:cubicBezTo>
                      <a:pt x="290" y="279"/>
                      <a:pt x="305" y="262"/>
                      <a:pt x="327" y="262"/>
                    </a:cubicBezTo>
                    <a:lnTo>
                      <a:pt x="327" y="262"/>
                    </a:lnTo>
                    <a:cubicBezTo>
                      <a:pt x="350" y="262"/>
                      <a:pt x="366" y="279"/>
                      <a:pt x="376" y="311"/>
                    </a:cubicBezTo>
                    <a:lnTo>
                      <a:pt x="393" y="360"/>
                    </a:lnTo>
                    <a:lnTo>
                      <a:pt x="655" y="360"/>
                    </a:lnTo>
                    <a:lnTo>
                      <a:pt x="639" y="311"/>
                    </a:lnTo>
                    <a:lnTo>
                      <a:pt x="639" y="311"/>
                    </a:lnTo>
                    <a:cubicBezTo>
                      <a:pt x="628" y="279"/>
                      <a:pt x="611" y="251"/>
                      <a:pt x="590" y="229"/>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1826" name="CustomShape 76"/>
              <p:cNvSpPr/>
              <p:nvPr/>
            </p:nvSpPr>
            <p:spPr>
              <a:xfrm rot="5400000">
                <a:off x="-74520" y="5443920"/>
                <a:ext cx="319680" cy="175320"/>
              </a:xfrm>
              <a:custGeom>
                <a:avLst/>
                <a:gdLst/>
                <a:ahLst/>
                <a:cxnLst/>
                <a:rect l="l" t="t" r="r" b="b"/>
                <a:pathLst>
                  <a:path w="656" h="361">
                    <a:moveTo>
                      <a:pt x="589" y="229"/>
                    </a:moveTo>
                    <a:lnTo>
                      <a:pt x="393" y="33"/>
                    </a:lnTo>
                    <a:lnTo>
                      <a:pt x="393" y="33"/>
                    </a:lnTo>
                    <a:cubicBezTo>
                      <a:pt x="371" y="11"/>
                      <a:pt x="349" y="0"/>
                      <a:pt x="328" y="0"/>
                    </a:cubicBezTo>
                    <a:lnTo>
                      <a:pt x="328" y="0"/>
                    </a:lnTo>
                    <a:cubicBezTo>
                      <a:pt x="304" y="0"/>
                      <a:pt x="283" y="11"/>
                      <a:pt x="261" y="33"/>
                    </a:cubicBezTo>
                    <a:lnTo>
                      <a:pt x="65" y="229"/>
                    </a:lnTo>
                    <a:lnTo>
                      <a:pt x="65" y="229"/>
                    </a:lnTo>
                    <a:cubicBezTo>
                      <a:pt x="43" y="251"/>
                      <a:pt x="26" y="279"/>
                      <a:pt x="16" y="311"/>
                    </a:cubicBezTo>
                    <a:lnTo>
                      <a:pt x="0" y="360"/>
                    </a:lnTo>
                    <a:lnTo>
                      <a:pt x="261" y="360"/>
                    </a:lnTo>
                    <a:lnTo>
                      <a:pt x="278" y="311"/>
                    </a:lnTo>
                    <a:lnTo>
                      <a:pt x="278" y="311"/>
                    </a:lnTo>
                    <a:cubicBezTo>
                      <a:pt x="289" y="279"/>
                      <a:pt x="304" y="262"/>
                      <a:pt x="328" y="262"/>
                    </a:cubicBezTo>
                    <a:lnTo>
                      <a:pt x="328" y="262"/>
                    </a:lnTo>
                    <a:cubicBezTo>
                      <a:pt x="349" y="262"/>
                      <a:pt x="365" y="279"/>
                      <a:pt x="376" y="311"/>
                    </a:cubicBezTo>
                    <a:lnTo>
                      <a:pt x="393" y="360"/>
                    </a:lnTo>
                    <a:lnTo>
                      <a:pt x="655" y="360"/>
                    </a:lnTo>
                    <a:lnTo>
                      <a:pt x="638" y="311"/>
                    </a:lnTo>
                    <a:lnTo>
                      <a:pt x="638" y="311"/>
                    </a:lnTo>
                    <a:cubicBezTo>
                      <a:pt x="627" y="279"/>
                      <a:pt x="611" y="251"/>
                      <a:pt x="589" y="229"/>
                    </a:cubicBezTo>
                  </a:path>
                </a:pathLst>
              </a:custGeom>
              <a:solidFill>
                <a:schemeClr val="accent6"/>
              </a:solidFill>
              <a:ln>
                <a:noFill/>
              </a:ln>
            </p:spPr>
            <p:style>
              <a:lnRef idx="0">
                <a:scrgbClr r="0" g="0" b="0"/>
              </a:lnRef>
              <a:fillRef idx="0">
                <a:scrgbClr r="0" g="0" b="0"/>
              </a:fillRef>
              <a:effectRef idx="0">
                <a:scrgbClr r="0" g="0" b="0"/>
              </a:effectRef>
              <a:fontRef idx="minor"/>
            </p:style>
          </p:sp>
          <p:sp>
            <p:nvSpPr>
              <p:cNvPr id="1827" name="CustomShape 77"/>
              <p:cNvSpPr/>
              <p:nvPr/>
            </p:nvSpPr>
            <p:spPr>
              <a:xfrm rot="5400000">
                <a:off x="-74520" y="5058720"/>
                <a:ext cx="319680" cy="175320"/>
              </a:xfrm>
              <a:custGeom>
                <a:avLst/>
                <a:gdLst/>
                <a:ahLst/>
                <a:cxnLst/>
                <a:rect l="l" t="t" r="r" b="b"/>
                <a:pathLst>
                  <a:path w="656" h="361">
                    <a:moveTo>
                      <a:pt x="589" y="229"/>
                    </a:moveTo>
                    <a:lnTo>
                      <a:pt x="524" y="164"/>
                    </a:lnTo>
                    <a:lnTo>
                      <a:pt x="459" y="98"/>
                    </a:lnTo>
                    <a:lnTo>
                      <a:pt x="393" y="33"/>
                    </a:lnTo>
                    <a:lnTo>
                      <a:pt x="393" y="33"/>
                    </a:lnTo>
                    <a:cubicBezTo>
                      <a:pt x="371" y="11"/>
                      <a:pt x="349" y="0"/>
                      <a:pt x="327" y="0"/>
                    </a:cubicBezTo>
                    <a:lnTo>
                      <a:pt x="327" y="0"/>
                    </a:lnTo>
                    <a:cubicBezTo>
                      <a:pt x="306" y="0"/>
                      <a:pt x="284" y="11"/>
                      <a:pt x="262" y="33"/>
                    </a:cubicBezTo>
                    <a:lnTo>
                      <a:pt x="196" y="98"/>
                    </a:lnTo>
                    <a:lnTo>
                      <a:pt x="131" y="164"/>
                    </a:lnTo>
                    <a:lnTo>
                      <a:pt x="65" y="229"/>
                    </a:lnTo>
                    <a:lnTo>
                      <a:pt x="65" y="229"/>
                    </a:lnTo>
                    <a:cubicBezTo>
                      <a:pt x="43" y="251"/>
                      <a:pt x="27" y="279"/>
                      <a:pt x="15" y="311"/>
                    </a:cubicBezTo>
                    <a:lnTo>
                      <a:pt x="0" y="360"/>
                    </a:lnTo>
                    <a:lnTo>
                      <a:pt x="262" y="360"/>
                    </a:lnTo>
                    <a:lnTo>
                      <a:pt x="278" y="311"/>
                    </a:lnTo>
                    <a:lnTo>
                      <a:pt x="278" y="311"/>
                    </a:lnTo>
                    <a:cubicBezTo>
                      <a:pt x="289" y="279"/>
                      <a:pt x="306" y="262"/>
                      <a:pt x="327" y="262"/>
                    </a:cubicBezTo>
                    <a:lnTo>
                      <a:pt x="327" y="262"/>
                    </a:lnTo>
                    <a:cubicBezTo>
                      <a:pt x="349" y="262"/>
                      <a:pt x="366" y="279"/>
                      <a:pt x="377" y="311"/>
                    </a:cubicBezTo>
                    <a:lnTo>
                      <a:pt x="393" y="360"/>
                    </a:lnTo>
                    <a:lnTo>
                      <a:pt x="655" y="360"/>
                    </a:lnTo>
                    <a:lnTo>
                      <a:pt x="639" y="311"/>
                    </a:lnTo>
                    <a:lnTo>
                      <a:pt x="639" y="311"/>
                    </a:lnTo>
                    <a:cubicBezTo>
                      <a:pt x="628" y="279"/>
                      <a:pt x="612" y="251"/>
                      <a:pt x="589" y="229"/>
                    </a:cubicBezTo>
                  </a:path>
                </a:pathLst>
              </a:custGeom>
              <a:solidFill>
                <a:schemeClr val="accent4"/>
              </a:solidFill>
              <a:ln>
                <a:noFill/>
              </a:ln>
            </p:spPr>
            <p:style>
              <a:lnRef idx="0">
                <a:scrgbClr r="0" g="0" b="0"/>
              </a:lnRef>
              <a:fillRef idx="0">
                <a:scrgbClr r="0" g="0" b="0"/>
              </a:fillRef>
              <a:effectRef idx="0">
                <a:scrgbClr r="0" g="0" b="0"/>
              </a:effectRef>
              <a:fontRef idx="minor"/>
            </p:style>
          </p:sp>
          <p:sp>
            <p:nvSpPr>
              <p:cNvPr id="1828" name="CustomShape 78"/>
              <p:cNvSpPr/>
              <p:nvPr/>
            </p:nvSpPr>
            <p:spPr>
              <a:xfrm rot="5400000">
                <a:off x="-74520" y="4675320"/>
                <a:ext cx="319680" cy="175320"/>
              </a:xfrm>
              <a:custGeom>
                <a:avLst/>
                <a:gdLst/>
                <a:ahLst/>
                <a:cxnLst/>
                <a:rect l="l" t="t" r="r" b="b"/>
                <a:pathLst>
                  <a:path w="656" h="361">
                    <a:moveTo>
                      <a:pt x="590" y="229"/>
                    </a:moveTo>
                    <a:lnTo>
                      <a:pt x="524" y="164"/>
                    </a:lnTo>
                    <a:lnTo>
                      <a:pt x="459" y="98"/>
                    </a:lnTo>
                    <a:lnTo>
                      <a:pt x="393" y="33"/>
                    </a:lnTo>
                    <a:lnTo>
                      <a:pt x="393" y="33"/>
                    </a:lnTo>
                    <a:cubicBezTo>
                      <a:pt x="371" y="11"/>
                      <a:pt x="349" y="0"/>
                      <a:pt x="327" y="0"/>
                    </a:cubicBezTo>
                    <a:lnTo>
                      <a:pt x="327" y="0"/>
                    </a:lnTo>
                    <a:cubicBezTo>
                      <a:pt x="306" y="0"/>
                      <a:pt x="284" y="11"/>
                      <a:pt x="262" y="33"/>
                    </a:cubicBezTo>
                    <a:lnTo>
                      <a:pt x="196" y="98"/>
                    </a:lnTo>
                    <a:lnTo>
                      <a:pt x="131" y="164"/>
                    </a:lnTo>
                    <a:lnTo>
                      <a:pt x="65" y="229"/>
                    </a:lnTo>
                    <a:lnTo>
                      <a:pt x="65" y="229"/>
                    </a:lnTo>
                    <a:cubicBezTo>
                      <a:pt x="43" y="251"/>
                      <a:pt x="27" y="279"/>
                      <a:pt x="17" y="311"/>
                    </a:cubicBezTo>
                    <a:lnTo>
                      <a:pt x="0" y="360"/>
                    </a:lnTo>
                    <a:lnTo>
                      <a:pt x="262" y="360"/>
                    </a:lnTo>
                    <a:lnTo>
                      <a:pt x="278" y="311"/>
                    </a:lnTo>
                    <a:lnTo>
                      <a:pt x="278" y="311"/>
                    </a:lnTo>
                    <a:cubicBezTo>
                      <a:pt x="289" y="279"/>
                      <a:pt x="306" y="262"/>
                      <a:pt x="327" y="262"/>
                    </a:cubicBezTo>
                    <a:lnTo>
                      <a:pt x="327" y="262"/>
                    </a:lnTo>
                    <a:cubicBezTo>
                      <a:pt x="349" y="262"/>
                      <a:pt x="366" y="279"/>
                      <a:pt x="377" y="311"/>
                    </a:cubicBezTo>
                    <a:lnTo>
                      <a:pt x="393" y="360"/>
                    </a:lnTo>
                    <a:lnTo>
                      <a:pt x="655" y="360"/>
                    </a:lnTo>
                    <a:lnTo>
                      <a:pt x="639" y="311"/>
                    </a:lnTo>
                    <a:lnTo>
                      <a:pt x="639" y="311"/>
                    </a:lnTo>
                    <a:cubicBezTo>
                      <a:pt x="628" y="279"/>
                      <a:pt x="612" y="251"/>
                      <a:pt x="590" y="229"/>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1829" name="CustomShape 79"/>
              <p:cNvSpPr/>
              <p:nvPr/>
            </p:nvSpPr>
            <p:spPr>
              <a:xfrm rot="5400000">
                <a:off x="-74520" y="4290120"/>
                <a:ext cx="319680" cy="175320"/>
              </a:xfrm>
              <a:custGeom>
                <a:avLst/>
                <a:gdLst/>
                <a:ahLst/>
                <a:cxnLst/>
                <a:rect l="l" t="t" r="r" b="b"/>
                <a:pathLst>
                  <a:path w="657" h="361">
                    <a:moveTo>
                      <a:pt x="590" y="229"/>
                    </a:moveTo>
                    <a:lnTo>
                      <a:pt x="524" y="164"/>
                    </a:lnTo>
                    <a:lnTo>
                      <a:pt x="459" y="98"/>
                    </a:lnTo>
                    <a:lnTo>
                      <a:pt x="394" y="33"/>
                    </a:lnTo>
                    <a:lnTo>
                      <a:pt x="394" y="33"/>
                    </a:lnTo>
                    <a:cubicBezTo>
                      <a:pt x="372" y="11"/>
                      <a:pt x="350" y="0"/>
                      <a:pt x="328" y="0"/>
                    </a:cubicBezTo>
                    <a:lnTo>
                      <a:pt x="328" y="0"/>
                    </a:lnTo>
                    <a:cubicBezTo>
                      <a:pt x="306" y="0"/>
                      <a:pt x="284" y="11"/>
                      <a:pt x="262" y="33"/>
                    </a:cubicBezTo>
                    <a:lnTo>
                      <a:pt x="196" y="98"/>
                    </a:lnTo>
                    <a:lnTo>
                      <a:pt x="131" y="164"/>
                    </a:lnTo>
                    <a:lnTo>
                      <a:pt x="66" y="229"/>
                    </a:lnTo>
                    <a:lnTo>
                      <a:pt x="66" y="229"/>
                    </a:lnTo>
                    <a:cubicBezTo>
                      <a:pt x="44" y="251"/>
                      <a:pt x="27" y="279"/>
                      <a:pt x="17" y="311"/>
                    </a:cubicBezTo>
                    <a:lnTo>
                      <a:pt x="0" y="360"/>
                    </a:lnTo>
                    <a:lnTo>
                      <a:pt x="262" y="360"/>
                    </a:lnTo>
                    <a:lnTo>
                      <a:pt x="279" y="311"/>
                    </a:lnTo>
                    <a:lnTo>
                      <a:pt x="279" y="311"/>
                    </a:lnTo>
                    <a:cubicBezTo>
                      <a:pt x="289" y="279"/>
                      <a:pt x="306" y="262"/>
                      <a:pt x="328" y="262"/>
                    </a:cubicBezTo>
                    <a:lnTo>
                      <a:pt x="328" y="262"/>
                    </a:lnTo>
                    <a:cubicBezTo>
                      <a:pt x="350" y="262"/>
                      <a:pt x="366" y="279"/>
                      <a:pt x="377" y="311"/>
                    </a:cubicBezTo>
                    <a:lnTo>
                      <a:pt x="394" y="360"/>
                    </a:lnTo>
                    <a:lnTo>
                      <a:pt x="656" y="360"/>
                    </a:lnTo>
                    <a:lnTo>
                      <a:pt x="640" y="311"/>
                    </a:lnTo>
                    <a:lnTo>
                      <a:pt x="640" y="311"/>
                    </a:lnTo>
                    <a:cubicBezTo>
                      <a:pt x="629" y="279"/>
                      <a:pt x="612" y="251"/>
                      <a:pt x="590" y="229"/>
                    </a:cubicBezTo>
                  </a:path>
                </a:pathLst>
              </a:custGeom>
              <a:solidFill>
                <a:schemeClr val="accent6"/>
              </a:solidFill>
              <a:ln>
                <a:noFill/>
              </a:ln>
            </p:spPr>
            <p:style>
              <a:lnRef idx="0">
                <a:scrgbClr r="0" g="0" b="0"/>
              </a:lnRef>
              <a:fillRef idx="0">
                <a:scrgbClr r="0" g="0" b="0"/>
              </a:fillRef>
              <a:effectRef idx="0">
                <a:scrgbClr r="0" g="0" b="0"/>
              </a:effectRef>
              <a:fontRef idx="minor"/>
            </p:style>
          </p:sp>
          <p:sp>
            <p:nvSpPr>
              <p:cNvPr id="1830" name="CustomShape 80"/>
              <p:cNvSpPr/>
              <p:nvPr/>
            </p:nvSpPr>
            <p:spPr>
              <a:xfrm rot="5400000">
                <a:off x="3240" y="3986640"/>
                <a:ext cx="160200" cy="175320"/>
              </a:xfrm>
              <a:custGeom>
                <a:avLst/>
                <a:gdLst/>
                <a:ahLst/>
                <a:cxnLst/>
                <a:rect l="l" t="t" r="r" b="b"/>
                <a:pathLst>
                  <a:path w="329" h="361">
                    <a:moveTo>
                      <a:pt x="263" y="229"/>
                    </a:moveTo>
                    <a:lnTo>
                      <a:pt x="66" y="33"/>
                    </a:lnTo>
                    <a:lnTo>
                      <a:pt x="66" y="33"/>
                    </a:lnTo>
                    <a:cubicBezTo>
                      <a:pt x="44" y="11"/>
                      <a:pt x="22" y="0"/>
                      <a:pt x="0" y="0"/>
                    </a:cubicBezTo>
                    <a:lnTo>
                      <a:pt x="0" y="262"/>
                    </a:lnTo>
                    <a:lnTo>
                      <a:pt x="0" y="262"/>
                    </a:lnTo>
                    <a:cubicBezTo>
                      <a:pt x="22" y="262"/>
                      <a:pt x="38" y="279"/>
                      <a:pt x="49" y="311"/>
                    </a:cubicBezTo>
                    <a:lnTo>
                      <a:pt x="66" y="360"/>
                    </a:lnTo>
                    <a:lnTo>
                      <a:pt x="328" y="360"/>
                    </a:lnTo>
                    <a:lnTo>
                      <a:pt x="312" y="311"/>
                    </a:lnTo>
                    <a:lnTo>
                      <a:pt x="312" y="311"/>
                    </a:lnTo>
                    <a:cubicBezTo>
                      <a:pt x="301" y="279"/>
                      <a:pt x="284" y="251"/>
                      <a:pt x="263" y="229"/>
                    </a:cubicBezTo>
                  </a:path>
                </a:pathLst>
              </a:custGeom>
              <a:solidFill>
                <a:schemeClr val="accent4"/>
              </a:solidFill>
              <a:ln>
                <a:noFill/>
              </a:ln>
            </p:spPr>
            <p:style>
              <a:lnRef idx="0">
                <a:scrgbClr r="0" g="0" b="0"/>
              </a:lnRef>
              <a:fillRef idx="0">
                <a:scrgbClr r="0" g="0" b="0"/>
              </a:fillRef>
              <a:effectRef idx="0">
                <a:scrgbClr r="0" g="0" b="0"/>
              </a:effectRef>
              <a:fontRef idx="minor"/>
            </p:style>
          </p:sp>
          <p:sp>
            <p:nvSpPr>
              <p:cNvPr id="1831" name="CustomShape 81"/>
              <p:cNvSpPr/>
              <p:nvPr/>
            </p:nvSpPr>
            <p:spPr>
              <a:xfrm rot="5400000">
                <a:off x="140760" y="6090840"/>
                <a:ext cx="31320" cy="31320"/>
              </a:xfrm>
              <a:custGeom>
                <a:avLst/>
                <a:gdLst/>
                <a:ahLst/>
                <a:cxnLst/>
                <a:rect l="l" t="t" r="r" b="b"/>
                <a:pathLst>
                  <a:path w="67" h="66">
                    <a:moveTo>
                      <a:pt x="33" y="0"/>
                    </a:moveTo>
                    <a:lnTo>
                      <a:pt x="33" y="0"/>
                    </a:lnTo>
                    <a:cubicBezTo>
                      <a:pt x="11" y="0"/>
                      <a:pt x="0" y="11"/>
                      <a:pt x="0" y="33"/>
                    </a:cubicBezTo>
                    <a:lnTo>
                      <a:pt x="0" y="33"/>
                    </a:lnTo>
                    <a:cubicBezTo>
                      <a:pt x="0" y="54"/>
                      <a:pt x="11" y="65"/>
                      <a:pt x="33" y="65"/>
                    </a:cubicBezTo>
                    <a:lnTo>
                      <a:pt x="33" y="65"/>
                    </a:lnTo>
                    <a:cubicBezTo>
                      <a:pt x="55" y="65"/>
                      <a:pt x="66" y="54"/>
                      <a:pt x="66" y="33"/>
                    </a:cubicBezTo>
                    <a:lnTo>
                      <a:pt x="66" y="33"/>
                    </a:lnTo>
                    <a:cubicBezTo>
                      <a:pt x="66" y="11"/>
                      <a:pt x="55"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32" name="CustomShape 82"/>
              <p:cNvSpPr/>
              <p:nvPr/>
            </p:nvSpPr>
            <p:spPr>
              <a:xfrm rot="5400000">
                <a:off x="140760" y="5707800"/>
                <a:ext cx="31320" cy="31320"/>
              </a:xfrm>
              <a:custGeom>
                <a:avLst/>
                <a:gdLst/>
                <a:ahLst/>
                <a:cxnLst/>
                <a:rect l="l" t="t" r="r" b="b"/>
                <a:pathLst>
                  <a:path w="67" h="66">
                    <a:moveTo>
                      <a:pt x="33" y="0"/>
                    </a:moveTo>
                    <a:lnTo>
                      <a:pt x="33" y="0"/>
                    </a:lnTo>
                    <a:cubicBezTo>
                      <a:pt x="11" y="0"/>
                      <a:pt x="0" y="11"/>
                      <a:pt x="0" y="33"/>
                    </a:cubicBezTo>
                    <a:lnTo>
                      <a:pt x="0" y="33"/>
                    </a:lnTo>
                    <a:cubicBezTo>
                      <a:pt x="0" y="54"/>
                      <a:pt x="11" y="65"/>
                      <a:pt x="33" y="65"/>
                    </a:cubicBezTo>
                    <a:lnTo>
                      <a:pt x="33" y="65"/>
                    </a:lnTo>
                    <a:cubicBezTo>
                      <a:pt x="55" y="65"/>
                      <a:pt x="66" y="54"/>
                      <a:pt x="66" y="33"/>
                    </a:cubicBezTo>
                    <a:lnTo>
                      <a:pt x="66" y="33"/>
                    </a:lnTo>
                    <a:cubicBezTo>
                      <a:pt x="66" y="11"/>
                      <a:pt x="55"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33" name="CustomShape 83"/>
              <p:cNvSpPr/>
              <p:nvPr/>
            </p:nvSpPr>
            <p:spPr>
              <a:xfrm rot="5400000">
                <a:off x="140760" y="5322240"/>
                <a:ext cx="31320" cy="31320"/>
              </a:xfrm>
              <a:custGeom>
                <a:avLst/>
                <a:gdLst/>
                <a:ahLst/>
                <a:cxnLst/>
                <a:rect l="l" t="t" r="r" b="b"/>
                <a:pathLst>
                  <a:path w="66" h="66">
                    <a:moveTo>
                      <a:pt x="32" y="0"/>
                    </a:moveTo>
                    <a:lnTo>
                      <a:pt x="32" y="0"/>
                    </a:lnTo>
                    <a:cubicBezTo>
                      <a:pt x="11" y="0"/>
                      <a:pt x="0" y="11"/>
                      <a:pt x="0" y="33"/>
                    </a:cubicBezTo>
                    <a:lnTo>
                      <a:pt x="0" y="33"/>
                    </a:lnTo>
                    <a:cubicBezTo>
                      <a:pt x="0" y="54"/>
                      <a:pt x="11" y="65"/>
                      <a:pt x="32" y="65"/>
                    </a:cubicBezTo>
                    <a:lnTo>
                      <a:pt x="32" y="65"/>
                    </a:lnTo>
                    <a:cubicBezTo>
                      <a:pt x="54" y="65"/>
                      <a:pt x="65" y="54"/>
                      <a:pt x="65" y="33"/>
                    </a:cubicBezTo>
                    <a:lnTo>
                      <a:pt x="65" y="33"/>
                    </a:lnTo>
                    <a:cubicBezTo>
                      <a:pt x="65" y="11"/>
                      <a:pt x="54" y="0"/>
                      <a:pt x="32"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34" name="CustomShape 84"/>
              <p:cNvSpPr/>
              <p:nvPr/>
            </p:nvSpPr>
            <p:spPr>
              <a:xfrm rot="5400000">
                <a:off x="140760" y="4939200"/>
                <a:ext cx="31320" cy="31320"/>
              </a:xfrm>
              <a:custGeom>
                <a:avLst/>
                <a:gdLst/>
                <a:ahLst/>
                <a:cxnLst/>
                <a:rect l="l" t="t" r="r" b="b"/>
                <a:pathLst>
                  <a:path w="67" h="66">
                    <a:moveTo>
                      <a:pt x="32" y="0"/>
                    </a:moveTo>
                    <a:lnTo>
                      <a:pt x="32" y="0"/>
                    </a:lnTo>
                    <a:cubicBezTo>
                      <a:pt x="11" y="0"/>
                      <a:pt x="0" y="11"/>
                      <a:pt x="0" y="33"/>
                    </a:cubicBezTo>
                    <a:lnTo>
                      <a:pt x="0" y="33"/>
                    </a:lnTo>
                    <a:cubicBezTo>
                      <a:pt x="0" y="54"/>
                      <a:pt x="11" y="65"/>
                      <a:pt x="32" y="65"/>
                    </a:cubicBezTo>
                    <a:lnTo>
                      <a:pt x="32" y="65"/>
                    </a:lnTo>
                    <a:cubicBezTo>
                      <a:pt x="55" y="65"/>
                      <a:pt x="66" y="54"/>
                      <a:pt x="66" y="33"/>
                    </a:cubicBezTo>
                    <a:lnTo>
                      <a:pt x="66" y="33"/>
                    </a:lnTo>
                    <a:cubicBezTo>
                      <a:pt x="66" y="11"/>
                      <a:pt x="55" y="0"/>
                      <a:pt x="32"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35" name="CustomShape 85"/>
              <p:cNvSpPr/>
              <p:nvPr/>
            </p:nvSpPr>
            <p:spPr>
              <a:xfrm rot="5400000">
                <a:off x="140760" y="4554000"/>
                <a:ext cx="31320" cy="31320"/>
              </a:xfrm>
              <a:custGeom>
                <a:avLst/>
                <a:gdLst/>
                <a:ahLst/>
                <a:cxnLst/>
                <a:rect l="l" t="t" r="r" b="b"/>
                <a:pathLst>
                  <a:path w="67" h="66">
                    <a:moveTo>
                      <a:pt x="33" y="0"/>
                    </a:moveTo>
                    <a:lnTo>
                      <a:pt x="33" y="0"/>
                    </a:lnTo>
                    <a:cubicBezTo>
                      <a:pt x="11" y="0"/>
                      <a:pt x="0" y="11"/>
                      <a:pt x="0" y="33"/>
                    </a:cubicBezTo>
                    <a:lnTo>
                      <a:pt x="0" y="33"/>
                    </a:lnTo>
                    <a:cubicBezTo>
                      <a:pt x="0" y="54"/>
                      <a:pt x="11" y="65"/>
                      <a:pt x="33" y="65"/>
                    </a:cubicBezTo>
                    <a:lnTo>
                      <a:pt x="33" y="65"/>
                    </a:lnTo>
                    <a:cubicBezTo>
                      <a:pt x="55" y="65"/>
                      <a:pt x="66" y="54"/>
                      <a:pt x="66" y="33"/>
                    </a:cubicBezTo>
                    <a:lnTo>
                      <a:pt x="66" y="33"/>
                    </a:lnTo>
                    <a:cubicBezTo>
                      <a:pt x="66" y="11"/>
                      <a:pt x="55" y="0"/>
                      <a:pt x="33" y="0"/>
                    </a:cubicBezTo>
                  </a:path>
                </a:pathLst>
              </a:custGeom>
              <a:solidFill>
                <a:srgbClr val="C02C2F"/>
              </a:solidFill>
              <a:ln>
                <a:noFill/>
              </a:ln>
            </p:spPr>
            <p:style>
              <a:lnRef idx="0">
                <a:scrgbClr r="0" g="0" b="0"/>
              </a:lnRef>
              <a:fillRef idx="0">
                <a:scrgbClr r="0" g="0" b="0"/>
              </a:fillRef>
              <a:effectRef idx="0">
                <a:scrgbClr r="0" g="0" b="0"/>
              </a:effectRef>
              <a:fontRef idx="minor"/>
            </p:style>
          </p:sp>
          <p:sp>
            <p:nvSpPr>
              <p:cNvPr id="1836" name="CustomShape 86"/>
              <p:cNvSpPr/>
              <p:nvPr/>
            </p:nvSpPr>
            <p:spPr>
              <a:xfrm rot="5400000">
                <a:off x="140760" y="4170600"/>
                <a:ext cx="31320" cy="31320"/>
              </a:xfrm>
              <a:custGeom>
                <a:avLst/>
                <a:gdLst/>
                <a:ahLst/>
                <a:cxnLst/>
                <a:rect l="l" t="t" r="r" b="b"/>
                <a:pathLst>
                  <a:path w="66" h="66">
                    <a:moveTo>
                      <a:pt x="33" y="0"/>
                    </a:moveTo>
                    <a:lnTo>
                      <a:pt x="33" y="0"/>
                    </a:lnTo>
                    <a:cubicBezTo>
                      <a:pt x="11" y="0"/>
                      <a:pt x="0" y="11"/>
                      <a:pt x="0" y="33"/>
                    </a:cubicBezTo>
                    <a:lnTo>
                      <a:pt x="0" y="33"/>
                    </a:lnTo>
                    <a:cubicBezTo>
                      <a:pt x="0" y="54"/>
                      <a:pt x="11" y="65"/>
                      <a:pt x="33" y="65"/>
                    </a:cubicBezTo>
                    <a:lnTo>
                      <a:pt x="33" y="65"/>
                    </a:lnTo>
                    <a:cubicBezTo>
                      <a:pt x="54" y="65"/>
                      <a:pt x="65" y="54"/>
                      <a:pt x="65" y="33"/>
                    </a:cubicBezTo>
                    <a:lnTo>
                      <a:pt x="65" y="33"/>
                    </a:lnTo>
                    <a:cubicBezTo>
                      <a:pt x="65" y="11"/>
                      <a:pt x="54" y="0"/>
                      <a:pt x="33" y="0"/>
                    </a:cubicBezTo>
                  </a:path>
                </a:pathLst>
              </a:custGeom>
              <a:solidFill>
                <a:srgbClr val="C02C2F"/>
              </a:solidFill>
              <a:ln>
                <a:noFill/>
              </a:ln>
            </p:spPr>
            <p:style>
              <a:lnRef idx="0">
                <a:scrgbClr r="0" g="0" b="0"/>
              </a:lnRef>
              <a:fillRef idx="0">
                <a:scrgbClr r="0" g="0" b="0"/>
              </a:fillRef>
              <a:effectRef idx="0">
                <a:scrgbClr r="0" g="0" b="0"/>
              </a:effectRef>
              <a:fontRef idx="minor"/>
            </p:style>
          </p:sp>
        </p:grpSp>
      </p:grpSp>
      <p:sp>
        <p:nvSpPr>
          <p:cNvPr id="1837" name="CustomShape 87"/>
          <p:cNvSpPr/>
          <p:nvPr/>
        </p:nvSpPr>
        <p:spPr>
          <a:xfrm>
            <a:off x="4461120" y="1778040"/>
            <a:ext cx="555840" cy="593280"/>
          </a:xfrm>
          <a:custGeom>
            <a:avLst/>
            <a:gdLst/>
            <a:ahLst/>
            <a:cxnLst/>
            <a:rect l="l" t="t" r="r" b="b"/>
            <a:pathLst>
              <a:path w="20348" h="21122">
                <a:moveTo>
                  <a:pt x="5797" y="5404"/>
                </a:moveTo>
                <a:cubicBezTo>
                  <a:pt x="5017" y="5404"/>
                  <a:pt x="4340" y="6046"/>
                  <a:pt x="4340" y="6788"/>
                </a:cubicBezTo>
                <a:cubicBezTo>
                  <a:pt x="4340" y="7579"/>
                  <a:pt x="5017" y="8172"/>
                  <a:pt x="5797" y="8172"/>
                </a:cubicBezTo>
                <a:cubicBezTo>
                  <a:pt x="6630" y="8172"/>
                  <a:pt x="7255" y="7579"/>
                  <a:pt x="7255" y="6788"/>
                </a:cubicBezTo>
                <a:cubicBezTo>
                  <a:pt x="7255" y="6046"/>
                  <a:pt x="6630" y="5404"/>
                  <a:pt x="5797" y="5404"/>
                </a:cubicBezTo>
                <a:close/>
                <a:moveTo>
                  <a:pt x="11106" y="3328"/>
                </a:moveTo>
                <a:cubicBezTo>
                  <a:pt x="10690" y="3328"/>
                  <a:pt x="10378" y="3625"/>
                  <a:pt x="10378" y="4020"/>
                </a:cubicBezTo>
                <a:cubicBezTo>
                  <a:pt x="10378" y="4366"/>
                  <a:pt x="10690" y="4712"/>
                  <a:pt x="11106" y="4712"/>
                </a:cubicBezTo>
                <a:cubicBezTo>
                  <a:pt x="11471" y="4712"/>
                  <a:pt x="11835" y="4366"/>
                  <a:pt x="11835" y="4020"/>
                </a:cubicBezTo>
                <a:cubicBezTo>
                  <a:pt x="11835" y="3625"/>
                  <a:pt x="11471" y="3328"/>
                  <a:pt x="11106" y="3328"/>
                </a:cubicBezTo>
                <a:close/>
                <a:moveTo>
                  <a:pt x="20267" y="12274"/>
                </a:moveTo>
                <a:cubicBezTo>
                  <a:pt x="19850" y="11681"/>
                  <a:pt x="18341" y="10100"/>
                  <a:pt x="18081" y="9704"/>
                </a:cubicBezTo>
                <a:cubicBezTo>
                  <a:pt x="17768" y="9358"/>
                  <a:pt x="17612" y="9062"/>
                  <a:pt x="17820" y="8716"/>
                </a:cubicBezTo>
                <a:cubicBezTo>
                  <a:pt x="17977" y="8370"/>
                  <a:pt x="18289" y="7579"/>
                  <a:pt x="17560" y="5700"/>
                </a:cubicBezTo>
                <a:cubicBezTo>
                  <a:pt x="16831" y="3822"/>
                  <a:pt x="15738" y="1203"/>
                  <a:pt x="11991" y="362"/>
                </a:cubicBezTo>
                <a:cubicBezTo>
                  <a:pt x="8296" y="-478"/>
                  <a:pt x="3247" y="-33"/>
                  <a:pt x="1165" y="3575"/>
                </a:cubicBezTo>
                <a:cubicBezTo>
                  <a:pt x="1165" y="3575"/>
                  <a:pt x="-969" y="6491"/>
                  <a:pt x="540" y="10544"/>
                </a:cubicBezTo>
                <a:cubicBezTo>
                  <a:pt x="2310" y="14054"/>
                  <a:pt x="4912" y="15191"/>
                  <a:pt x="2674" y="21122"/>
                </a:cubicBezTo>
                <a:cubicBezTo>
                  <a:pt x="13865" y="21122"/>
                  <a:pt x="13865" y="21122"/>
                  <a:pt x="13865" y="21122"/>
                </a:cubicBezTo>
                <a:cubicBezTo>
                  <a:pt x="13865" y="21122"/>
                  <a:pt x="13865" y="20084"/>
                  <a:pt x="14541" y="19738"/>
                </a:cubicBezTo>
                <a:cubicBezTo>
                  <a:pt x="15218" y="19392"/>
                  <a:pt x="15895" y="19491"/>
                  <a:pt x="16571" y="19540"/>
                </a:cubicBezTo>
                <a:cubicBezTo>
                  <a:pt x="17300" y="19639"/>
                  <a:pt x="18809" y="19590"/>
                  <a:pt x="18965" y="18601"/>
                </a:cubicBezTo>
                <a:cubicBezTo>
                  <a:pt x="19018" y="17959"/>
                  <a:pt x="18653" y="17415"/>
                  <a:pt x="18497" y="17069"/>
                </a:cubicBezTo>
                <a:cubicBezTo>
                  <a:pt x="18341" y="16673"/>
                  <a:pt x="18237" y="16426"/>
                  <a:pt x="18549" y="16179"/>
                </a:cubicBezTo>
                <a:cubicBezTo>
                  <a:pt x="18861" y="15932"/>
                  <a:pt x="18965" y="15537"/>
                  <a:pt x="18757" y="15388"/>
                </a:cubicBezTo>
                <a:cubicBezTo>
                  <a:pt x="18601" y="15240"/>
                  <a:pt x="18653" y="15191"/>
                  <a:pt x="18757" y="15042"/>
                </a:cubicBezTo>
                <a:cubicBezTo>
                  <a:pt x="18913" y="14944"/>
                  <a:pt x="18861" y="14499"/>
                  <a:pt x="18653" y="14153"/>
                </a:cubicBezTo>
                <a:cubicBezTo>
                  <a:pt x="18393" y="13807"/>
                  <a:pt x="18601" y="13312"/>
                  <a:pt x="19174" y="13312"/>
                </a:cubicBezTo>
                <a:cubicBezTo>
                  <a:pt x="19694" y="13263"/>
                  <a:pt x="20631" y="12868"/>
                  <a:pt x="20267" y="12274"/>
                </a:cubicBezTo>
                <a:close/>
                <a:moveTo>
                  <a:pt x="9441" y="7332"/>
                </a:moveTo>
                <a:cubicBezTo>
                  <a:pt x="9441" y="7381"/>
                  <a:pt x="9389" y="7480"/>
                  <a:pt x="9337" y="7480"/>
                </a:cubicBezTo>
                <a:cubicBezTo>
                  <a:pt x="8452" y="7628"/>
                  <a:pt x="8452" y="7628"/>
                  <a:pt x="8452" y="7628"/>
                </a:cubicBezTo>
                <a:cubicBezTo>
                  <a:pt x="8400" y="7727"/>
                  <a:pt x="8348" y="7875"/>
                  <a:pt x="8244" y="8024"/>
                </a:cubicBezTo>
                <a:cubicBezTo>
                  <a:pt x="8400" y="8221"/>
                  <a:pt x="8556" y="8419"/>
                  <a:pt x="8764" y="8617"/>
                </a:cubicBezTo>
                <a:cubicBezTo>
                  <a:pt x="8764" y="8666"/>
                  <a:pt x="8816" y="8716"/>
                  <a:pt x="8816" y="8765"/>
                </a:cubicBezTo>
                <a:cubicBezTo>
                  <a:pt x="8816" y="8765"/>
                  <a:pt x="8816" y="8814"/>
                  <a:pt x="8764" y="8864"/>
                </a:cubicBezTo>
                <a:cubicBezTo>
                  <a:pt x="8660" y="9012"/>
                  <a:pt x="8035" y="9655"/>
                  <a:pt x="7827" y="9655"/>
                </a:cubicBezTo>
                <a:cubicBezTo>
                  <a:pt x="7775" y="9655"/>
                  <a:pt x="7775" y="9655"/>
                  <a:pt x="7723" y="9605"/>
                </a:cubicBezTo>
                <a:cubicBezTo>
                  <a:pt x="7046" y="9111"/>
                  <a:pt x="7046" y="9111"/>
                  <a:pt x="7046" y="9111"/>
                </a:cubicBezTo>
                <a:cubicBezTo>
                  <a:pt x="6942" y="9210"/>
                  <a:pt x="6786" y="9259"/>
                  <a:pt x="6630" y="9309"/>
                </a:cubicBezTo>
                <a:cubicBezTo>
                  <a:pt x="6630" y="9556"/>
                  <a:pt x="6578" y="9852"/>
                  <a:pt x="6526" y="10149"/>
                </a:cubicBezTo>
                <a:cubicBezTo>
                  <a:pt x="6474" y="10198"/>
                  <a:pt x="6422" y="10248"/>
                  <a:pt x="6318" y="10248"/>
                </a:cubicBezTo>
                <a:cubicBezTo>
                  <a:pt x="5277" y="10248"/>
                  <a:pt x="5277" y="10248"/>
                  <a:pt x="5277" y="10248"/>
                </a:cubicBezTo>
                <a:cubicBezTo>
                  <a:pt x="5173" y="10248"/>
                  <a:pt x="5121" y="10198"/>
                  <a:pt x="5121" y="10149"/>
                </a:cubicBezTo>
                <a:cubicBezTo>
                  <a:pt x="4964" y="9309"/>
                  <a:pt x="4964" y="9309"/>
                  <a:pt x="4964" y="9309"/>
                </a:cubicBezTo>
                <a:cubicBezTo>
                  <a:pt x="4808" y="9259"/>
                  <a:pt x="4704" y="9210"/>
                  <a:pt x="4548" y="9160"/>
                </a:cubicBezTo>
                <a:cubicBezTo>
                  <a:pt x="3871" y="9605"/>
                  <a:pt x="3871" y="9605"/>
                  <a:pt x="3871" y="9605"/>
                </a:cubicBezTo>
                <a:cubicBezTo>
                  <a:pt x="3819" y="9655"/>
                  <a:pt x="3819" y="9655"/>
                  <a:pt x="3767" y="9655"/>
                </a:cubicBezTo>
                <a:cubicBezTo>
                  <a:pt x="3715" y="9655"/>
                  <a:pt x="3663" y="9655"/>
                  <a:pt x="3663" y="9605"/>
                </a:cubicBezTo>
                <a:cubicBezTo>
                  <a:pt x="3507" y="9506"/>
                  <a:pt x="2831" y="8913"/>
                  <a:pt x="2831" y="8765"/>
                </a:cubicBezTo>
                <a:cubicBezTo>
                  <a:pt x="2831" y="8716"/>
                  <a:pt x="2831" y="8666"/>
                  <a:pt x="2883" y="8666"/>
                </a:cubicBezTo>
                <a:cubicBezTo>
                  <a:pt x="3039" y="8419"/>
                  <a:pt x="3195" y="8221"/>
                  <a:pt x="3351" y="8024"/>
                </a:cubicBezTo>
                <a:cubicBezTo>
                  <a:pt x="3299" y="7875"/>
                  <a:pt x="3195" y="7727"/>
                  <a:pt x="3143" y="7579"/>
                </a:cubicBezTo>
                <a:cubicBezTo>
                  <a:pt x="2310" y="7480"/>
                  <a:pt x="2310" y="7480"/>
                  <a:pt x="2310" y="7480"/>
                </a:cubicBezTo>
                <a:cubicBezTo>
                  <a:pt x="2206" y="7430"/>
                  <a:pt x="2154" y="7381"/>
                  <a:pt x="2154" y="7282"/>
                </a:cubicBezTo>
                <a:cubicBezTo>
                  <a:pt x="2154" y="6294"/>
                  <a:pt x="2154" y="6294"/>
                  <a:pt x="2154" y="6294"/>
                </a:cubicBezTo>
                <a:cubicBezTo>
                  <a:pt x="2154" y="6244"/>
                  <a:pt x="2206" y="6145"/>
                  <a:pt x="2310" y="6145"/>
                </a:cubicBezTo>
                <a:cubicBezTo>
                  <a:pt x="3195" y="5997"/>
                  <a:pt x="3195" y="5997"/>
                  <a:pt x="3195" y="5997"/>
                </a:cubicBezTo>
                <a:cubicBezTo>
                  <a:pt x="3195" y="5849"/>
                  <a:pt x="3299" y="5750"/>
                  <a:pt x="3351" y="5602"/>
                </a:cubicBezTo>
                <a:cubicBezTo>
                  <a:pt x="3195" y="5404"/>
                  <a:pt x="3039" y="5157"/>
                  <a:pt x="2831" y="4959"/>
                </a:cubicBezTo>
                <a:cubicBezTo>
                  <a:pt x="2831" y="4959"/>
                  <a:pt x="2778" y="4910"/>
                  <a:pt x="2778" y="4860"/>
                </a:cubicBezTo>
                <a:cubicBezTo>
                  <a:pt x="2778" y="4811"/>
                  <a:pt x="2831" y="4811"/>
                  <a:pt x="2831" y="4761"/>
                </a:cubicBezTo>
                <a:cubicBezTo>
                  <a:pt x="2935" y="4613"/>
                  <a:pt x="3611" y="3971"/>
                  <a:pt x="3767" y="3971"/>
                </a:cubicBezTo>
                <a:cubicBezTo>
                  <a:pt x="3819" y="3971"/>
                  <a:pt x="3819" y="3971"/>
                  <a:pt x="3871" y="4020"/>
                </a:cubicBezTo>
                <a:cubicBezTo>
                  <a:pt x="4548" y="4465"/>
                  <a:pt x="4548" y="4465"/>
                  <a:pt x="4548" y="4465"/>
                </a:cubicBezTo>
                <a:cubicBezTo>
                  <a:pt x="4652" y="4415"/>
                  <a:pt x="4808" y="4366"/>
                  <a:pt x="4964" y="4317"/>
                </a:cubicBezTo>
                <a:cubicBezTo>
                  <a:pt x="5017" y="4020"/>
                  <a:pt x="5017" y="3723"/>
                  <a:pt x="5121" y="3476"/>
                </a:cubicBezTo>
                <a:cubicBezTo>
                  <a:pt x="5121" y="3377"/>
                  <a:pt x="5173" y="3328"/>
                  <a:pt x="5277" y="3328"/>
                </a:cubicBezTo>
                <a:cubicBezTo>
                  <a:pt x="6318" y="3328"/>
                  <a:pt x="6318" y="3328"/>
                  <a:pt x="6318" y="3328"/>
                </a:cubicBezTo>
                <a:cubicBezTo>
                  <a:pt x="6422" y="3328"/>
                  <a:pt x="6474" y="3427"/>
                  <a:pt x="6526" y="3476"/>
                </a:cubicBezTo>
                <a:cubicBezTo>
                  <a:pt x="6630" y="4317"/>
                  <a:pt x="6630" y="4317"/>
                  <a:pt x="6630" y="4317"/>
                </a:cubicBezTo>
                <a:cubicBezTo>
                  <a:pt x="6786" y="4366"/>
                  <a:pt x="6942" y="4415"/>
                  <a:pt x="7046" y="4465"/>
                </a:cubicBezTo>
                <a:cubicBezTo>
                  <a:pt x="7723" y="4020"/>
                  <a:pt x="7723" y="4020"/>
                  <a:pt x="7723" y="4020"/>
                </a:cubicBezTo>
                <a:cubicBezTo>
                  <a:pt x="7775" y="3971"/>
                  <a:pt x="7827" y="3971"/>
                  <a:pt x="7827" y="3971"/>
                </a:cubicBezTo>
                <a:cubicBezTo>
                  <a:pt x="7879" y="3971"/>
                  <a:pt x="7931" y="3971"/>
                  <a:pt x="7983" y="4020"/>
                </a:cubicBezTo>
                <a:cubicBezTo>
                  <a:pt x="8139" y="4119"/>
                  <a:pt x="8764" y="4712"/>
                  <a:pt x="8764" y="4860"/>
                </a:cubicBezTo>
                <a:cubicBezTo>
                  <a:pt x="8764" y="4910"/>
                  <a:pt x="8764" y="4959"/>
                  <a:pt x="8764" y="4959"/>
                </a:cubicBezTo>
                <a:cubicBezTo>
                  <a:pt x="8556" y="5157"/>
                  <a:pt x="8400" y="5354"/>
                  <a:pt x="8244" y="5602"/>
                </a:cubicBezTo>
                <a:cubicBezTo>
                  <a:pt x="8348" y="5750"/>
                  <a:pt x="8400" y="5898"/>
                  <a:pt x="8452" y="6046"/>
                </a:cubicBezTo>
                <a:cubicBezTo>
                  <a:pt x="9284" y="6145"/>
                  <a:pt x="9284" y="6145"/>
                  <a:pt x="9284" y="6145"/>
                </a:cubicBezTo>
                <a:cubicBezTo>
                  <a:pt x="9389" y="6145"/>
                  <a:pt x="9441" y="6244"/>
                  <a:pt x="9441" y="6294"/>
                </a:cubicBezTo>
                <a:lnTo>
                  <a:pt x="9441" y="7332"/>
                </a:lnTo>
                <a:close/>
                <a:moveTo>
                  <a:pt x="13292" y="4366"/>
                </a:moveTo>
                <a:cubicBezTo>
                  <a:pt x="13292" y="4465"/>
                  <a:pt x="12511" y="4514"/>
                  <a:pt x="12407" y="4564"/>
                </a:cubicBezTo>
                <a:cubicBezTo>
                  <a:pt x="12355" y="4663"/>
                  <a:pt x="12303" y="4761"/>
                  <a:pt x="12251" y="4811"/>
                </a:cubicBezTo>
                <a:cubicBezTo>
                  <a:pt x="12303" y="4910"/>
                  <a:pt x="12564" y="5453"/>
                  <a:pt x="12564" y="5552"/>
                </a:cubicBezTo>
                <a:cubicBezTo>
                  <a:pt x="12564" y="5602"/>
                  <a:pt x="12511" y="5602"/>
                  <a:pt x="12511" y="5602"/>
                </a:cubicBezTo>
                <a:cubicBezTo>
                  <a:pt x="12459" y="5651"/>
                  <a:pt x="11835" y="5997"/>
                  <a:pt x="11835" y="5997"/>
                </a:cubicBezTo>
                <a:cubicBezTo>
                  <a:pt x="11731" y="5997"/>
                  <a:pt x="11314" y="5453"/>
                  <a:pt x="11262" y="5354"/>
                </a:cubicBezTo>
                <a:cubicBezTo>
                  <a:pt x="11210" y="5354"/>
                  <a:pt x="11158" y="5404"/>
                  <a:pt x="11106" y="5404"/>
                </a:cubicBezTo>
                <a:cubicBezTo>
                  <a:pt x="11002" y="5404"/>
                  <a:pt x="10950" y="5354"/>
                  <a:pt x="10898" y="5354"/>
                </a:cubicBezTo>
                <a:cubicBezTo>
                  <a:pt x="10846" y="5453"/>
                  <a:pt x="10430" y="5997"/>
                  <a:pt x="10378" y="5997"/>
                </a:cubicBezTo>
                <a:cubicBezTo>
                  <a:pt x="10325" y="5997"/>
                  <a:pt x="9701" y="5651"/>
                  <a:pt x="9649" y="5602"/>
                </a:cubicBezTo>
                <a:cubicBezTo>
                  <a:pt x="9649" y="5602"/>
                  <a:pt x="9649" y="5602"/>
                  <a:pt x="9649" y="5552"/>
                </a:cubicBezTo>
                <a:cubicBezTo>
                  <a:pt x="9649" y="5453"/>
                  <a:pt x="9857" y="4910"/>
                  <a:pt x="9909" y="4811"/>
                </a:cubicBezTo>
                <a:cubicBezTo>
                  <a:pt x="9857" y="4761"/>
                  <a:pt x="9805" y="4663"/>
                  <a:pt x="9753" y="4564"/>
                </a:cubicBezTo>
                <a:cubicBezTo>
                  <a:pt x="9649" y="4514"/>
                  <a:pt x="8920" y="4465"/>
                  <a:pt x="8920" y="4366"/>
                </a:cubicBezTo>
                <a:cubicBezTo>
                  <a:pt x="8920" y="3625"/>
                  <a:pt x="8920" y="3625"/>
                  <a:pt x="8920" y="3625"/>
                </a:cubicBezTo>
                <a:cubicBezTo>
                  <a:pt x="8920" y="3526"/>
                  <a:pt x="9649" y="3476"/>
                  <a:pt x="9753" y="3427"/>
                </a:cubicBezTo>
                <a:cubicBezTo>
                  <a:pt x="9805" y="3377"/>
                  <a:pt x="9857" y="3279"/>
                  <a:pt x="9909" y="3180"/>
                </a:cubicBezTo>
                <a:cubicBezTo>
                  <a:pt x="9857" y="3081"/>
                  <a:pt x="9649" y="2537"/>
                  <a:pt x="9649" y="2438"/>
                </a:cubicBezTo>
                <a:cubicBezTo>
                  <a:pt x="9649" y="2389"/>
                  <a:pt x="9649" y="2389"/>
                  <a:pt x="9649" y="2389"/>
                </a:cubicBezTo>
                <a:cubicBezTo>
                  <a:pt x="9701" y="2339"/>
                  <a:pt x="10325" y="1993"/>
                  <a:pt x="10378" y="1993"/>
                </a:cubicBezTo>
                <a:cubicBezTo>
                  <a:pt x="10430" y="1993"/>
                  <a:pt x="10846" y="2537"/>
                  <a:pt x="10898" y="2636"/>
                </a:cubicBezTo>
                <a:cubicBezTo>
                  <a:pt x="10950" y="2636"/>
                  <a:pt x="11002" y="2636"/>
                  <a:pt x="11106" y="2636"/>
                </a:cubicBezTo>
                <a:cubicBezTo>
                  <a:pt x="11158" y="2636"/>
                  <a:pt x="11210" y="2636"/>
                  <a:pt x="11262" y="2636"/>
                </a:cubicBezTo>
                <a:cubicBezTo>
                  <a:pt x="11418" y="2389"/>
                  <a:pt x="11575" y="2191"/>
                  <a:pt x="11783" y="1993"/>
                </a:cubicBezTo>
                <a:cubicBezTo>
                  <a:pt x="11835" y="1993"/>
                  <a:pt x="11835" y="1993"/>
                  <a:pt x="11835" y="1993"/>
                </a:cubicBezTo>
                <a:cubicBezTo>
                  <a:pt x="11835" y="1993"/>
                  <a:pt x="12459" y="2339"/>
                  <a:pt x="12511" y="2389"/>
                </a:cubicBezTo>
                <a:cubicBezTo>
                  <a:pt x="12511" y="2389"/>
                  <a:pt x="12564" y="2389"/>
                  <a:pt x="12564" y="2438"/>
                </a:cubicBezTo>
                <a:cubicBezTo>
                  <a:pt x="12564" y="2537"/>
                  <a:pt x="12303" y="3081"/>
                  <a:pt x="12251" y="3180"/>
                </a:cubicBezTo>
                <a:cubicBezTo>
                  <a:pt x="12303" y="3279"/>
                  <a:pt x="12355" y="3377"/>
                  <a:pt x="12407" y="3427"/>
                </a:cubicBezTo>
                <a:cubicBezTo>
                  <a:pt x="12511" y="3476"/>
                  <a:pt x="13292" y="3526"/>
                  <a:pt x="13292" y="3625"/>
                </a:cubicBezTo>
                <a:lnTo>
                  <a:pt x="13292" y="4366"/>
                </a:lnTo>
                <a:close/>
              </a:path>
            </a:pathLst>
          </a:custGeom>
          <a:solidFill>
            <a:schemeClr val="accent2"/>
          </a:solidFill>
          <a:ln w="12600">
            <a:noFill/>
          </a:ln>
        </p:spPr>
        <p:style>
          <a:lnRef idx="0">
            <a:scrgbClr r="0" g="0" b="0"/>
          </a:lnRef>
          <a:fillRef idx="0">
            <a:scrgbClr r="0" g="0" b="0"/>
          </a:fillRef>
          <a:effectRef idx="0">
            <a:scrgbClr r="0" g="0" b="0"/>
          </a:effectRef>
          <a:fontRef idx="minor"/>
        </p:style>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1754"/>
                                        </p:tgtEl>
                                        <p:attrNameLst>
                                          <p:attrName>style.visibility</p:attrName>
                                        </p:attrNameLst>
                                      </p:cBhvr>
                                      <p:to>
                                        <p:strVal val="visible"/>
                                      </p:to>
                                    </p:set>
                                    <p:animEffect transition="in" filter="fade">
                                      <p:cBhvr additive="repl">
                                        <p:cTn id="7" dur="500"/>
                                        <p:tgtEl>
                                          <p:spTgt spid="1754"/>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837"/>
                                        </p:tgtEl>
                                        <p:attrNameLst>
                                          <p:attrName>style.visibility</p:attrName>
                                        </p:attrNameLst>
                                      </p:cBhvr>
                                      <p:to>
                                        <p:strVal val="visible"/>
                                      </p:to>
                                    </p:set>
                                    <p:anim calcmode="lin" valueType="num">
                                      <p:cBhvr additive="repl">
                                        <p:cTn id="11" dur="500" fill="hold"/>
                                        <p:tgtEl>
                                          <p:spTgt spid="1837"/>
                                        </p:tgtEl>
                                        <p:attrNameLst>
                                          <p:attrName>ppt_w</p:attrName>
                                        </p:attrNameLst>
                                      </p:cBhvr>
                                      <p:tavLst>
                                        <p:tav tm="0">
                                          <p:val>
                                            <p:fltVal val="0"/>
                                          </p:val>
                                        </p:tav>
                                        <p:tav tm="100000">
                                          <p:val>
                                            <p:strVal val="#ppt_w"/>
                                          </p:val>
                                        </p:tav>
                                      </p:tavLst>
                                    </p:anim>
                                    <p:anim calcmode="lin" valueType="num">
                                      <p:cBhvr additive="repl">
                                        <p:cTn id="12" dur="500" fill="hold"/>
                                        <p:tgtEl>
                                          <p:spTgt spid="18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 name="CustomShape 1"/>
          <p:cNvSpPr/>
          <p:nvPr/>
        </p:nvSpPr>
        <p:spPr>
          <a:xfrm>
            <a:off x="252772" y="85243"/>
            <a:ext cx="5890680" cy="623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500" b="1" strike="noStrike" spc="106" dirty="0">
                <a:solidFill>
                  <a:srgbClr val="232C34"/>
                </a:solidFill>
                <a:latin typeface="Montserrat Bold"/>
                <a:ea typeface="Nunito Bold"/>
              </a:rPr>
              <a:t>Apports &amp; </a:t>
            </a:r>
            <a:r>
              <a:rPr lang="en-US" sz="3500" b="1" strike="noStrike" spc="106" dirty="0" err="1">
                <a:solidFill>
                  <a:srgbClr val="232C34"/>
                </a:solidFill>
                <a:latin typeface="Montserrat Bold"/>
                <a:ea typeface="Nunito Bold"/>
              </a:rPr>
              <a:t>expérience</a:t>
            </a:r>
            <a:endParaRPr lang="en-US" sz="3500" b="0" strike="noStrike" spc="-1" dirty="0" err="1">
              <a:latin typeface="Arial"/>
            </a:endParaRPr>
          </a:p>
        </p:txBody>
      </p:sp>
      <p:sp>
        <p:nvSpPr>
          <p:cNvPr id="74" name="CustomShape 1">
            <a:extLst>
              <a:ext uri="{FF2B5EF4-FFF2-40B4-BE49-F238E27FC236}">
                <a16:creationId xmlns:a16="http://schemas.microsoft.com/office/drawing/2014/main" id="{AD25BA7D-B60E-4F7E-9DDE-6C097CF7A35F}"/>
              </a:ext>
            </a:extLst>
          </p:cNvPr>
          <p:cNvSpPr/>
          <p:nvPr/>
        </p:nvSpPr>
        <p:spPr>
          <a:xfrm>
            <a:off x="2019882" y="4727520"/>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34</a:t>
            </a:fld>
            <a:endParaRPr lang="en-US" sz="1350" b="0" strike="noStrike" spc="-1" dirty="0">
              <a:latin typeface="Arial"/>
            </a:endParaRPr>
          </a:p>
        </p:txBody>
      </p:sp>
      <p:grpSp>
        <p:nvGrpSpPr>
          <p:cNvPr id="75" name="Group 75">
            <a:extLst>
              <a:ext uri="{FF2B5EF4-FFF2-40B4-BE49-F238E27FC236}">
                <a16:creationId xmlns:a16="http://schemas.microsoft.com/office/drawing/2014/main" id="{48F5FF5A-0911-493C-A26A-F72F7CB9DB79}"/>
              </a:ext>
            </a:extLst>
          </p:cNvPr>
          <p:cNvGrpSpPr/>
          <p:nvPr/>
        </p:nvGrpSpPr>
        <p:grpSpPr>
          <a:xfrm>
            <a:off x="1257732" y="2606393"/>
            <a:ext cx="6601905" cy="2542844"/>
            <a:chOff x="3348688" y="4038600"/>
            <a:chExt cx="17607371" cy="6781800"/>
          </a:xfrm>
        </p:grpSpPr>
        <p:sp>
          <p:nvSpPr>
            <p:cNvPr id="76" name="Trapezoid 7">
              <a:extLst>
                <a:ext uri="{FF2B5EF4-FFF2-40B4-BE49-F238E27FC236}">
                  <a16:creationId xmlns:a16="http://schemas.microsoft.com/office/drawing/2014/main" id="{B51F92ED-A0E7-429B-9F78-841F1B5818CE}"/>
                </a:ext>
              </a:extLst>
            </p:cNvPr>
            <p:cNvSpPr/>
            <p:nvPr/>
          </p:nvSpPr>
          <p:spPr>
            <a:xfrm rot="10800000" flipV="1">
              <a:off x="7804641" y="5237925"/>
              <a:ext cx="8695474" cy="455133"/>
            </a:xfrm>
            <a:prstGeom prst="trapezoid">
              <a:avLst>
                <a:gd name="adj" fmla="val 126663"/>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77" name="Trapezoid 8">
              <a:extLst>
                <a:ext uri="{FF2B5EF4-FFF2-40B4-BE49-F238E27FC236}">
                  <a16:creationId xmlns:a16="http://schemas.microsoft.com/office/drawing/2014/main" id="{D790172A-9DC9-484D-B63C-09A90077920B}"/>
                </a:ext>
              </a:extLst>
            </p:cNvPr>
            <p:cNvSpPr/>
            <p:nvPr/>
          </p:nvSpPr>
          <p:spPr>
            <a:xfrm rot="10800000">
              <a:off x="7804641" y="5693056"/>
              <a:ext cx="8695474" cy="455133"/>
            </a:xfrm>
            <a:prstGeom prst="trapezoid">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78" name="Trapezoid 9">
              <a:extLst>
                <a:ext uri="{FF2B5EF4-FFF2-40B4-BE49-F238E27FC236}">
                  <a16:creationId xmlns:a16="http://schemas.microsoft.com/office/drawing/2014/main" id="{7C199945-0C7D-4B52-BF04-448F662107C5}"/>
                </a:ext>
              </a:extLst>
            </p:cNvPr>
            <p:cNvSpPr/>
            <p:nvPr/>
          </p:nvSpPr>
          <p:spPr>
            <a:xfrm rot="10800000" flipV="1">
              <a:off x="7282913" y="6148191"/>
              <a:ext cx="9738931" cy="455133"/>
            </a:xfrm>
            <a:prstGeom prst="trapezoid">
              <a:avLst>
                <a:gd name="adj" fmla="val 137005"/>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79" name="Trapezoid 10">
              <a:extLst>
                <a:ext uri="{FF2B5EF4-FFF2-40B4-BE49-F238E27FC236}">
                  <a16:creationId xmlns:a16="http://schemas.microsoft.com/office/drawing/2014/main" id="{FB8D740D-EDE6-4958-AA41-EF0787E3EDFC}"/>
                </a:ext>
              </a:extLst>
            </p:cNvPr>
            <p:cNvSpPr/>
            <p:nvPr/>
          </p:nvSpPr>
          <p:spPr>
            <a:xfrm rot="10800000">
              <a:off x="7282913" y="6603322"/>
              <a:ext cx="9738930" cy="455133"/>
            </a:xfrm>
            <a:prstGeom prst="trapezoid">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80" name="Trapezoid 11">
              <a:extLst>
                <a:ext uri="{FF2B5EF4-FFF2-40B4-BE49-F238E27FC236}">
                  <a16:creationId xmlns:a16="http://schemas.microsoft.com/office/drawing/2014/main" id="{10553F94-2CDD-46FA-980E-88A20F36894D}"/>
                </a:ext>
              </a:extLst>
            </p:cNvPr>
            <p:cNvSpPr/>
            <p:nvPr/>
          </p:nvSpPr>
          <p:spPr>
            <a:xfrm rot="10800000" flipV="1">
              <a:off x="6698577" y="7058459"/>
              <a:ext cx="10907601" cy="455133"/>
            </a:xfrm>
            <a:prstGeom prst="trapezoid">
              <a:avLst>
                <a:gd name="adj" fmla="val 151777"/>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81" name="Trapezoid 12">
              <a:extLst>
                <a:ext uri="{FF2B5EF4-FFF2-40B4-BE49-F238E27FC236}">
                  <a16:creationId xmlns:a16="http://schemas.microsoft.com/office/drawing/2014/main" id="{593E67E2-970C-4BDE-8243-1275EF082E1B}"/>
                </a:ext>
              </a:extLst>
            </p:cNvPr>
            <p:cNvSpPr/>
            <p:nvPr/>
          </p:nvSpPr>
          <p:spPr>
            <a:xfrm rot="10800000">
              <a:off x="6698576" y="7513588"/>
              <a:ext cx="10907601" cy="455133"/>
            </a:xfrm>
            <a:prstGeom prst="trapezoid">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82" name="Trapezoid 13">
              <a:extLst>
                <a:ext uri="{FF2B5EF4-FFF2-40B4-BE49-F238E27FC236}">
                  <a16:creationId xmlns:a16="http://schemas.microsoft.com/office/drawing/2014/main" id="{3AEB3E76-0793-4367-A2E5-28DF0DE9311F}"/>
                </a:ext>
              </a:extLst>
            </p:cNvPr>
            <p:cNvSpPr/>
            <p:nvPr/>
          </p:nvSpPr>
          <p:spPr>
            <a:xfrm rot="10800000" flipV="1">
              <a:off x="6044121" y="7968729"/>
              <a:ext cx="12216512" cy="455133"/>
            </a:xfrm>
            <a:prstGeom prst="trapezoid">
              <a:avLst>
                <a:gd name="adj" fmla="val 165925"/>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83" name="Trapezoid 14">
              <a:extLst>
                <a:ext uri="{FF2B5EF4-FFF2-40B4-BE49-F238E27FC236}">
                  <a16:creationId xmlns:a16="http://schemas.microsoft.com/office/drawing/2014/main" id="{F1339BB8-7495-45F2-94E0-914ECF4FFADF}"/>
                </a:ext>
              </a:extLst>
            </p:cNvPr>
            <p:cNvSpPr/>
            <p:nvPr/>
          </p:nvSpPr>
          <p:spPr>
            <a:xfrm rot="10800000">
              <a:off x="6044120" y="8423860"/>
              <a:ext cx="12216511" cy="455133"/>
            </a:xfrm>
            <a:prstGeom prst="trapezoid">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84" name="Trapezoid 15">
              <a:extLst>
                <a:ext uri="{FF2B5EF4-FFF2-40B4-BE49-F238E27FC236}">
                  <a16:creationId xmlns:a16="http://schemas.microsoft.com/office/drawing/2014/main" id="{9EAE64D4-6580-4647-98B4-2A4E167F5F4B}"/>
                </a:ext>
              </a:extLst>
            </p:cNvPr>
            <p:cNvSpPr/>
            <p:nvPr/>
          </p:nvSpPr>
          <p:spPr>
            <a:xfrm rot="10800000" flipV="1">
              <a:off x="3348688" y="8879003"/>
              <a:ext cx="17607371" cy="1941397"/>
            </a:xfrm>
            <a:prstGeom prst="trapezoid">
              <a:avLst>
                <a:gd name="adj" fmla="val 144468"/>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85" name="Trapezoid 16">
              <a:extLst>
                <a:ext uri="{FF2B5EF4-FFF2-40B4-BE49-F238E27FC236}">
                  <a16:creationId xmlns:a16="http://schemas.microsoft.com/office/drawing/2014/main" id="{ABD195AC-525B-47CD-A925-D1D13E80C7E3}"/>
                </a:ext>
              </a:extLst>
            </p:cNvPr>
            <p:cNvSpPr/>
            <p:nvPr/>
          </p:nvSpPr>
          <p:spPr>
            <a:xfrm rot="10800000" flipV="1">
              <a:off x="8266178" y="4038600"/>
              <a:ext cx="7772400" cy="744194"/>
            </a:xfrm>
            <a:prstGeom prst="trapezoid">
              <a:avLst>
                <a:gd name="adj" fmla="val 173529"/>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sp>
          <p:nvSpPr>
            <p:cNvPr id="86" name="Trapezoid 17">
              <a:extLst>
                <a:ext uri="{FF2B5EF4-FFF2-40B4-BE49-F238E27FC236}">
                  <a16:creationId xmlns:a16="http://schemas.microsoft.com/office/drawing/2014/main" id="{3F2016CD-BC2C-4B79-B0B4-0CD372462A37}"/>
                </a:ext>
              </a:extLst>
            </p:cNvPr>
            <p:cNvSpPr/>
            <p:nvPr/>
          </p:nvSpPr>
          <p:spPr>
            <a:xfrm rot="10800000">
              <a:off x="8266178" y="4782787"/>
              <a:ext cx="7772400" cy="455133"/>
            </a:xfrm>
            <a:prstGeom prst="trapezoid">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816398"/>
              <a:endParaRPr lang="en-US" sz="1650" dirty="0">
                <a:solidFill>
                  <a:prstClr val="white"/>
                </a:solidFill>
              </a:endParaRPr>
            </a:p>
          </p:txBody>
        </p:sp>
      </p:grpSp>
      <p:grpSp>
        <p:nvGrpSpPr>
          <p:cNvPr id="87" name="Group 87">
            <a:extLst>
              <a:ext uri="{FF2B5EF4-FFF2-40B4-BE49-F238E27FC236}">
                <a16:creationId xmlns:a16="http://schemas.microsoft.com/office/drawing/2014/main" id="{94310687-5288-4B37-A9AD-7F8FA71E244F}"/>
              </a:ext>
            </a:extLst>
          </p:cNvPr>
          <p:cNvGrpSpPr/>
          <p:nvPr/>
        </p:nvGrpSpPr>
        <p:grpSpPr>
          <a:xfrm>
            <a:off x="3860238" y="3056082"/>
            <a:ext cx="1396895" cy="341305"/>
            <a:chOff x="10295306" y="7142925"/>
            <a:chExt cx="3725537" cy="910264"/>
          </a:xfrm>
        </p:grpSpPr>
        <p:sp>
          <p:nvSpPr>
            <p:cNvPr id="88" name="Trapezoid 19">
              <a:extLst>
                <a:ext uri="{FF2B5EF4-FFF2-40B4-BE49-F238E27FC236}">
                  <a16:creationId xmlns:a16="http://schemas.microsoft.com/office/drawing/2014/main" id="{0E458C4C-CE94-456D-9BF9-19EC9253A77E}"/>
                </a:ext>
              </a:extLst>
            </p:cNvPr>
            <p:cNvSpPr/>
            <p:nvPr/>
          </p:nvSpPr>
          <p:spPr>
            <a:xfrm rot="10800000" flipV="1">
              <a:off x="10295306" y="7142925"/>
              <a:ext cx="3725537" cy="455133"/>
            </a:xfrm>
            <a:prstGeom prst="trapezoid">
              <a:avLst>
                <a:gd name="adj" fmla="val 68217"/>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89" name="Trapezoid 20">
              <a:extLst>
                <a:ext uri="{FF2B5EF4-FFF2-40B4-BE49-F238E27FC236}">
                  <a16:creationId xmlns:a16="http://schemas.microsoft.com/office/drawing/2014/main" id="{453CAEF8-1AD9-44D1-8877-8EABB0534C18}"/>
                </a:ext>
              </a:extLst>
            </p:cNvPr>
            <p:cNvSpPr/>
            <p:nvPr/>
          </p:nvSpPr>
          <p:spPr>
            <a:xfrm rot="10800000">
              <a:off x="10295306" y="7598056"/>
              <a:ext cx="3725537" cy="455133"/>
            </a:xfrm>
            <a:prstGeom prst="trapezoid">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grpSp>
      <p:grpSp>
        <p:nvGrpSpPr>
          <p:cNvPr id="90" name="Group 118">
            <a:extLst>
              <a:ext uri="{FF2B5EF4-FFF2-40B4-BE49-F238E27FC236}">
                <a16:creationId xmlns:a16="http://schemas.microsoft.com/office/drawing/2014/main" id="{087B09EB-FFBC-4D07-8F08-43AAA3B10B0B}"/>
              </a:ext>
            </a:extLst>
          </p:cNvPr>
          <p:cNvGrpSpPr/>
          <p:nvPr/>
        </p:nvGrpSpPr>
        <p:grpSpPr>
          <a:xfrm>
            <a:off x="3776423" y="3397390"/>
            <a:ext cx="1564523" cy="341305"/>
            <a:chOff x="10071773" y="8053191"/>
            <a:chExt cx="4172602" cy="910264"/>
          </a:xfrm>
        </p:grpSpPr>
        <p:sp>
          <p:nvSpPr>
            <p:cNvPr id="91" name="Trapezoid 22">
              <a:extLst>
                <a:ext uri="{FF2B5EF4-FFF2-40B4-BE49-F238E27FC236}">
                  <a16:creationId xmlns:a16="http://schemas.microsoft.com/office/drawing/2014/main" id="{807B398C-3D07-48D0-8776-AC5BE1B8ED59}"/>
                </a:ext>
              </a:extLst>
            </p:cNvPr>
            <p:cNvSpPr/>
            <p:nvPr/>
          </p:nvSpPr>
          <p:spPr>
            <a:xfrm rot="10800000" flipV="1">
              <a:off x="10071773" y="8053191"/>
              <a:ext cx="4172602" cy="455133"/>
            </a:xfrm>
            <a:prstGeom prst="trapezoid">
              <a:avLst>
                <a:gd name="adj" fmla="val 72471"/>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92" name="Trapezoid 23">
              <a:extLst>
                <a:ext uri="{FF2B5EF4-FFF2-40B4-BE49-F238E27FC236}">
                  <a16:creationId xmlns:a16="http://schemas.microsoft.com/office/drawing/2014/main" id="{CD26890B-3427-41EF-9A5F-E9C555FA0012}"/>
                </a:ext>
              </a:extLst>
            </p:cNvPr>
            <p:cNvSpPr/>
            <p:nvPr/>
          </p:nvSpPr>
          <p:spPr>
            <a:xfrm rot="10800000">
              <a:off x="10071773" y="8508322"/>
              <a:ext cx="4172601" cy="455133"/>
            </a:xfrm>
            <a:prstGeom prst="trapezoid">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grpSp>
      <p:grpSp>
        <p:nvGrpSpPr>
          <p:cNvPr id="93" name="Group 141">
            <a:extLst>
              <a:ext uri="{FF2B5EF4-FFF2-40B4-BE49-F238E27FC236}">
                <a16:creationId xmlns:a16="http://schemas.microsoft.com/office/drawing/2014/main" id="{C470F5EA-B28B-4B77-9D86-1A91FF75EF0F}"/>
              </a:ext>
            </a:extLst>
          </p:cNvPr>
          <p:cNvGrpSpPr/>
          <p:nvPr/>
        </p:nvGrpSpPr>
        <p:grpSpPr>
          <a:xfrm>
            <a:off x="3682553" y="3738698"/>
            <a:ext cx="1752265" cy="341304"/>
            <a:chOff x="9821417" y="8963459"/>
            <a:chExt cx="4673313" cy="910262"/>
          </a:xfrm>
        </p:grpSpPr>
        <p:sp>
          <p:nvSpPr>
            <p:cNvPr id="94" name="Trapezoid 25">
              <a:extLst>
                <a:ext uri="{FF2B5EF4-FFF2-40B4-BE49-F238E27FC236}">
                  <a16:creationId xmlns:a16="http://schemas.microsoft.com/office/drawing/2014/main" id="{14C3C636-1332-4EF7-987C-8DBF2C67E29E}"/>
                </a:ext>
              </a:extLst>
            </p:cNvPr>
            <p:cNvSpPr/>
            <p:nvPr/>
          </p:nvSpPr>
          <p:spPr>
            <a:xfrm rot="10800000" flipV="1">
              <a:off x="9821417" y="8963459"/>
              <a:ext cx="4673313" cy="455133"/>
            </a:xfrm>
            <a:prstGeom prst="trapezoid">
              <a:avLst>
                <a:gd name="adj" fmla="val 7975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95" name="Trapezoid 26">
              <a:extLst>
                <a:ext uri="{FF2B5EF4-FFF2-40B4-BE49-F238E27FC236}">
                  <a16:creationId xmlns:a16="http://schemas.microsoft.com/office/drawing/2014/main" id="{B16FE15D-03A0-4E7B-BDD1-D5C26F9694A5}"/>
                </a:ext>
              </a:extLst>
            </p:cNvPr>
            <p:cNvSpPr/>
            <p:nvPr/>
          </p:nvSpPr>
          <p:spPr>
            <a:xfrm rot="10800000">
              <a:off x="9821417" y="9418588"/>
              <a:ext cx="4673313" cy="455133"/>
            </a:xfrm>
            <a:prstGeom prst="trapezoid">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grpSp>
      <p:grpSp>
        <p:nvGrpSpPr>
          <p:cNvPr id="96" name="Group 144">
            <a:extLst>
              <a:ext uri="{FF2B5EF4-FFF2-40B4-BE49-F238E27FC236}">
                <a16:creationId xmlns:a16="http://schemas.microsoft.com/office/drawing/2014/main" id="{20633032-A1B6-47C8-947C-280F79EB2C07}"/>
              </a:ext>
            </a:extLst>
          </p:cNvPr>
          <p:cNvGrpSpPr/>
          <p:nvPr/>
        </p:nvGrpSpPr>
        <p:grpSpPr>
          <a:xfrm>
            <a:off x="3144406" y="4080001"/>
            <a:ext cx="2828557" cy="1069238"/>
            <a:chOff x="8386172" y="9873729"/>
            <a:chExt cx="7543800" cy="2851671"/>
          </a:xfrm>
        </p:grpSpPr>
        <p:sp>
          <p:nvSpPr>
            <p:cNvPr id="97" name="Trapezoid 28">
              <a:extLst>
                <a:ext uri="{FF2B5EF4-FFF2-40B4-BE49-F238E27FC236}">
                  <a16:creationId xmlns:a16="http://schemas.microsoft.com/office/drawing/2014/main" id="{4528E34C-6BC7-4D94-AE1D-AA1CE0B3F844}"/>
                </a:ext>
              </a:extLst>
            </p:cNvPr>
            <p:cNvSpPr/>
            <p:nvPr/>
          </p:nvSpPr>
          <p:spPr>
            <a:xfrm rot="10800000" flipV="1">
              <a:off x="9541018" y="9873729"/>
              <a:ext cx="5234111" cy="455133"/>
            </a:xfrm>
            <a:prstGeom prst="trapezoid">
              <a:avLst>
                <a:gd name="adj" fmla="val 8632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98" name="Trapezoid 29">
              <a:extLst>
                <a:ext uri="{FF2B5EF4-FFF2-40B4-BE49-F238E27FC236}">
                  <a16:creationId xmlns:a16="http://schemas.microsoft.com/office/drawing/2014/main" id="{46D1396A-F8F8-4E2C-96FF-BEF3EADCA2B9}"/>
                </a:ext>
              </a:extLst>
            </p:cNvPr>
            <p:cNvSpPr/>
            <p:nvPr/>
          </p:nvSpPr>
          <p:spPr>
            <a:xfrm rot="10800000">
              <a:off x="9541018" y="10328860"/>
              <a:ext cx="5234110" cy="455133"/>
            </a:xfrm>
            <a:prstGeom prst="trapezoid">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99" name="Trapezoid 30">
              <a:extLst>
                <a:ext uri="{FF2B5EF4-FFF2-40B4-BE49-F238E27FC236}">
                  <a16:creationId xmlns:a16="http://schemas.microsoft.com/office/drawing/2014/main" id="{32C3388A-77D3-4C48-B067-C89A53EC9FEA}"/>
                </a:ext>
              </a:extLst>
            </p:cNvPr>
            <p:cNvSpPr/>
            <p:nvPr/>
          </p:nvSpPr>
          <p:spPr>
            <a:xfrm rot="10800000" flipV="1">
              <a:off x="8386172" y="10784003"/>
              <a:ext cx="7543800" cy="1941397"/>
            </a:xfrm>
            <a:prstGeom prst="trapezoid">
              <a:avLst>
                <a:gd name="adj" fmla="val 65058"/>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grpSp>
      <p:grpSp>
        <p:nvGrpSpPr>
          <p:cNvPr id="100" name="Group 148">
            <a:extLst>
              <a:ext uri="{FF2B5EF4-FFF2-40B4-BE49-F238E27FC236}">
                <a16:creationId xmlns:a16="http://schemas.microsoft.com/office/drawing/2014/main" id="{07ED34B1-0870-406D-92EB-1F1E26ECF44E}"/>
              </a:ext>
            </a:extLst>
          </p:cNvPr>
          <p:cNvGrpSpPr/>
          <p:nvPr/>
        </p:nvGrpSpPr>
        <p:grpSpPr>
          <a:xfrm>
            <a:off x="3934382" y="2606391"/>
            <a:ext cx="1248607" cy="449687"/>
            <a:chOff x="10493049" y="5943600"/>
            <a:chExt cx="3330051" cy="1199320"/>
          </a:xfrm>
        </p:grpSpPr>
        <p:sp>
          <p:nvSpPr>
            <p:cNvPr id="101" name="Trapezoid 32">
              <a:extLst>
                <a:ext uri="{FF2B5EF4-FFF2-40B4-BE49-F238E27FC236}">
                  <a16:creationId xmlns:a16="http://schemas.microsoft.com/office/drawing/2014/main" id="{0F45274B-0473-4D00-9676-0223A92BAF6F}"/>
                </a:ext>
              </a:extLst>
            </p:cNvPr>
            <p:cNvSpPr/>
            <p:nvPr/>
          </p:nvSpPr>
          <p:spPr>
            <a:xfrm rot="10800000" flipV="1">
              <a:off x="10493049" y="5943600"/>
              <a:ext cx="3330051" cy="744194"/>
            </a:xfrm>
            <a:prstGeom prst="trapezoid">
              <a:avLst>
                <a:gd name="adj" fmla="val 122377"/>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102" name="Trapezoid 33">
              <a:extLst>
                <a:ext uri="{FF2B5EF4-FFF2-40B4-BE49-F238E27FC236}">
                  <a16:creationId xmlns:a16="http://schemas.microsoft.com/office/drawing/2014/main" id="{9270FE59-C112-446B-AE9C-A321CA9F08FE}"/>
                </a:ext>
              </a:extLst>
            </p:cNvPr>
            <p:cNvSpPr/>
            <p:nvPr/>
          </p:nvSpPr>
          <p:spPr>
            <a:xfrm rot="10800000">
              <a:off x="10493049" y="6687787"/>
              <a:ext cx="3330051" cy="455133"/>
            </a:xfrm>
            <a:prstGeom prst="trapezoid">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grpSp>
      <p:sp>
        <p:nvSpPr>
          <p:cNvPr id="103" name="Rectangle 102">
            <a:extLst>
              <a:ext uri="{FF2B5EF4-FFF2-40B4-BE49-F238E27FC236}">
                <a16:creationId xmlns:a16="http://schemas.microsoft.com/office/drawing/2014/main" id="{FA122D92-39D6-44C8-A281-9CA6267C410E}"/>
              </a:ext>
            </a:extLst>
          </p:cNvPr>
          <p:cNvSpPr/>
          <p:nvPr/>
        </p:nvSpPr>
        <p:spPr>
          <a:xfrm>
            <a:off x="3841872" y="1201313"/>
            <a:ext cx="1257137" cy="1257137"/>
          </a:xfrm>
          <a:prstGeom prst="rect">
            <a:avLst/>
          </a:prstGeom>
          <a:blipFill>
            <a:blip r:embed="rId3" cstate="print"/>
            <a:stretch>
              <a:fillRect/>
            </a:stretch>
          </a:blipFill>
          <a:ln>
            <a:noFill/>
          </a:ln>
          <a:effectLst>
            <a:outerShdw blurRad="152400" dir="5400000" sx="104000" sy="104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98"/>
            <a:endParaRPr lang="en-US" sz="1650" dirty="0">
              <a:solidFill>
                <a:prstClr val="white"/>
              </a:solidFill>
            </a:endParaRPr>
          </a:p>
        </p:txBody>
      </p:sp>
      <p:grpSp>
        <p:nvGrpSpPr>
          <p:cNvPr id="104" name="Group 154">
            <a:extLst>
              <a:ext uri="{FF2B5EF4-FFF2-40B4-BE49-F238E27FC236}">
                <a16:creationId xmlns:a16="http://schemas.microsoft.com/office/drawing/2014/main" id="{A267F34D-8F36-4639-93FE-FFFC42326800}"/>
              </a:ext>
            </a:extLst>
          </p:cNvPr>
          <p:cNvGrpSpPr/>
          <p:nvPr/>
        </p:nvGrpSpPr>
        <p:grpSpPr>
          <a:xfrm>
            <a:off x="197514" y="1591641"/>
            <a:ext cx="341305" cy="341305"/>
            <a:chOff x="1220787" y="5033335"/>
            <a:chExt cx="910264" cy="910264"/>
          </a:xfrm>
          <a:effectLst>
            <a:outerShdw blurRad="127000" algn="ctr" rotWithShape="0">
              <a:prstClr val="black"/>
            </a:outerShdw>
          </a:effectLst>
        </p:grpSpPr>
        <p:sp>
          <p:nvSpPr>
            <p:cNvPr id="105" name="Oval 38">
              <a:extLst>
                <a:ext uri="{FF2B5EF4-FFF2-40B4-BE49-F238E27FC236}">
                  <a16:creationId xmlns:a16="http://schemas.microsoft.com/office/drawing/2014/main" id="{B3616D54-B1C5-4BA4-96A2-C72B40918D9E}"/>
                </a:ext>
              </a:extLst>
            </p:cNvPr>
            <p:cNvSpPr/>
            <p:nvPr/>
          </p:nvSpPr>
          <p:spPr>
            <a:xfrm>
              <a:off x="1220787" y="5033335"/>
              <a:ext cx="910264" cy="91026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106" name="TextBox 39">
              <a:extLst>
                <a:ext uri="{FF2B5EF4-FFF2-40B4-BE49-F238E27FC236}">
                  <a16:creationId xmlns:a16="http://schemas.microsoft.com/office/drawing/2014/main" id="{76473C14-C24E-4C84-9AB7-DA83FE5A698F}"/>
                </a:ext>
              </a:extLst>
            </p:cNvPr>
            <p:cNvSpPr txBox="1"/>
            <p:nvPr/>
          </p:nvSpPr>
          <p:spPr>
            <a:xfrm>
              <a:off x="1220787" y="5149913"/>
              <a:ext cx="910264" cy="6771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spAutoFit/>
            </a:bodyPr>
            <a:lstStyle/>
            <a:p>
              <a:pPr algn="ctr" defTabSz="816398"/>
              <a:r>
                <a:rPr lang="en-US" sz="1650" b="1" dirty="0">
                  <a:solidFill>
                    <a:prstClr val="white"/>
                  </a:solidFill>
                  <a:latin typeface="Calibri"/>
                </a:rPr>
                <a:t>01</a:t>
              </a:r>
            </a:p>
          </p:txBody>
        </p:sp>
      </p:grpSp>
      <p:sp>
        <p:nvSpPr>
          <p:cNvPr id="107" name="TextBox 40">
            <a:extLst>
              <a:ext uri="{FF2B5EF4-FFF2-40B4-BE49-F238E27FC236}">
                <a16:creationId xmlns:a16="http://schemas.microsoft.com/office/drawing/2014/main" id="{B4F76AC3-94C1-49CA-8E7D-312ABDF0F00A}"/>
              </a:ext>
            </a:extLst>
          </p:cNvPr>
          <p:cNvSpPr txBox="1"/>
          <p:nvPr/>
        </p:nvSpPr>
        <p:spPr>
          <a:xfrm>
            <a:off x="626084" y="1591642"/>
            <a:ext cx="2649773" cy="761747"/>
          </a:xfrm>
          <a:prstGeom prst="rect">
            <a:avLst/>
          </a:prstGeom>
          <a:noFill/>
        </p:spPr>
        <p:txBody>
          <a:bodyPr wrap="square" lIns="0" tIns="0" rIns="0" bIns="0" rtlCol="0">
            <a:spAutoFit/>
          </a:bodyPr>
          <a:lstStyle/>
          <a:p>
            <a:r>
              <a:rPr lang="fr-FR" sz="1650" dirty="0">
                <a:solidFill>
                  <a:schemeClr val="tx1">
                    <a:lumMod val="95000"/>
                    <a:lumOff val="5000"/>
                  </a:schemeClr>
                </a:solidFill>
                <a:latin typeface="+mj-lt"/>
              </a:rPr>
              <a:t>Améliorer nos aptitudes à communiquer et à travailler en collaboration</a:t>
            </a:r>
          </a:p>
        </p:txBody>
      </p:sp>
      <p:grpSp>
        <p:nvGrpSpPr>
          <p:cNvPr id="108" name="Group 158">
            <a:extLst>
              <a:ext uri="{FF2B5EF4-FFF2-40B4-BE49-F238E27FC236}">
                <a16:creationId xmlns:a16="http://schemas.microsoft.com/office/drawing/2014/main" id="{9ECDA46D-63A8-49B6-AFBE-8836298EEF77}"/>
              </a:ext>
            </a:extLst>
          </p:cNvPr>
          <p:cNvGrpSpPr/>
          <p:nvPr/>
        </p:nvGrpSpPr>
        <p:grpSpPr>
          <a:xfrm>
            <a:off x="175381" y="2741536"/>
            <a:ext cx="341305" cy="341305"/>
            <a:chOff x="1220787" y="5033335"/>
            <a:chExt cx="910264" cy="910264"/>
          </a:xfrm>
          <a:effectLst>
            <a:outerShdw blurRad="127000" algn="ctr" rotWithShape="0">
              <a:prstClr val="black"/>
            </a:outerShdw>
          </a:effectLst>
        </p:grpSpPr>
        <p:sp>
          <p:nvSpPr>
            <p:cNvPr id="109" name="Oval 42">
              <a:extLst>
                <a:ext uri="{FF2B5EF4-FFF2-40B4-BE49-F238E27FC236}">
                  <a16:creationId xmlns:a16="http://schemas.microsoft.com/office/drawing/2014/main" id="{01509520-3F41-45C7-A9A5-F6A2A42191D3}"/>
                </a:ext>
              </a:extLst>
            </p:cNvPr>
            <p:cNvSpPr/>
            <p:nvPr/>
          </p:nvSpPr>
          <p:spPr>
            <a:xfrm>
              <a:off x="1220787" y="5033335"/>
              <a:ext cx="910264" cy="91026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110" name="TextBox 43">
              <a:extLst>
                <a:ext uri="{FF2B5EF4-FFF2-40B4-BE49-F238E27FC236}">
                  <a16:creationId xmlns:a16="http://schemas.microsoft.com/office/drawing/2014/main" id="{A4B455C2-4BA2-4542-AE13-095A34D49FA3}"/>
                </a:ext>
              </a:extLst>
            </p:cNvPr>
            <p:cNvSpPr txBox="1"/>
            <p:nvPr/>
          </p:nvSpPr>
          <p:spPr>
            <a:xfrm>
              <a:off x="1220787" y="5149913"/>
              <a:ext cx="910264" cy="6771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spAutoFit/>
            </a:bodyPr>
            <a:lstStyle/>
            <a:p>
              <a:pPr algn="ctr" defTabSz="816398"/>
              <a:r>
                <a:rPr lang="en-US" sz="1650" b="1" dirty="0">
                  <a:solidFill>
                    <a:prstClr val="white"/>
                  </a:solidFill>
                  <a:latin typeface="Calibri"/>
                </a:rPr>
                <a:t>02</a:t>
              </a:r>
            </a:p>
          </p:txBody>
        </p:sp>
      </p:grpSp>
      <p:sp>
        <p:nvSpPr>
          <p:cNvPr id="111" name="TextBox 44">
            <a:extLst>
              <a:ext uri="{FF2B5EF4-FFF2-40B4-BE49-F238E27FC236}">
                <a16:creationId xmlns:a16="http://schemas.microsoft.com/office/drawing/2014/main" id="{665EC05F-D0E7-45EF-88B9-0CB0000D7A65}"/>
              </a:ext>
            </a:extLst>
          </p:cNvPr>
          <p:cNvSpPr txBox="1"/>
          <p:nvPr/>
        </p:nvSpPr>
        <p:spPr>
          <a:xfrm>
            <a:off x="603951" y="2770865"/>
            <a:ext cx="2119993" cy="1777410"/>
          </a:xfrm>
          <a:prstGeom prst="rect">
            <a:avLst/>
          </a:prstGeom>
          <a:noFill/>
        </p:spPr>
        <p:txBody>
          <a:bodyPr wrap="square" lIns="0" tIns="0" rIns="0" bIns="0" rtlCol="0">
            <a:spAutoFit/>
          </a:bodyPr>
          <a:lstStyle/>
          <a:p>
            <a:pPr defTabSz="816398"/>
            <a:r>
              <a:rPr lang="fr-FR" sz="1650" dirty="0">
                <a:solidFill>
                  <a:schemeClr val="tx1">
                    <a:lumMod val="95000"/>
                    <a:lumOff val="5000"/>
                  </a:schemeClr>
                </a:solidFill>
                <a:latin typeface="+mj-lt"/>
              </a:rPr>
              <a:t>Accroitre notre connaissances dans le domaine de développement web et maitriser</a:t>
            </a:r>
            <a:r>
              <a:rPr lang="en-US" sz="1650" dirty="0">
                <a:solidFill>
                  <a:schemeClr val="tx1">
                    <a:lumMod val="95000"/>
                    <a:lumOff val="5000"/>
                  </a:schemeClr>
                </a:solidFill>
                <a:latin typeface="+mj-lt"/>
              </a:rPr>
              <a:t> des</a:t>
            </a:r>
          </a:p>
          <a:p>
            <a:pPr defTabSz="816398"/>
            <a:r>
              <a:rPr lang="en-US" sz="1650" dirty="0">
                <a:solidFill>
                  <a:schemeClr val="tx1">
                    <a:lumMod val="95000"/>
                    <a:lumOff val="5000"/>
                  </a:schemeClr>
                </a:solidFill>
                <a:latin typeface="+mj-lt"/>
              </a:rPr>
              <a:t> </a:t>
            </a:r>
            <a:r>
              <a:rPr lang="fr-FR" sz="1650" dirty="0">
                <a:solidFill>
                  <a:schemeClr val="tx1">
                    <a:lumMod val="95000"/>
                    <a:lumOff val="5000"/>
                  </a:schemeClr>
                </a:solidFill>
                <a:latin typeface="+mj-lt"/>
              </a:rPr>
              <a:t>nouvelles</a:t>
            </a:r>
            <a:r>
              <a:rPr lang="en-US" sz="1650" dirty="0">
                <a:solidFill>
                  <a:schemeClr val="tx1">
                    <a:lumMod val="95000"/>
                    <a:lumOff val="5000"/>
                  </a:schemeClr>
                </a:solidFill>
                <a:latin typeface="+mj-lt"/>
              </a:rPr>
              <a:t> </a:t>
            </a:r>
          </a:p>
          <a:p>
            <a:pPr defTabSz="816398"/>
            <a:r>
              <a:rPr lang="en-US" sz="1650" dirty="0">
                <a:solidFill>
                  <a:schemeClr val="tx1">
                    <a:lumMod val="95000"/>
                    <a:lumOff val="5000"/>
                  </a:schemeClr>
                </a:solidFill>
                <a:latin typeface="+mj-lt"/>
              </a:rPr>
              <a:t>technologies.</a:t>
            </a:r>
          </a:p>
        </p:txBody>
      </p:sp>
      <p:grpSp>
        <p:nvGrpSpPr>
          <p:cNvPr id="112" name="Group 162">
            <a:extLst>
              <a:ext uri="{FF2B5EF4-FFF2-40B4-BE49-F238E27FC236}">
                <a16:creationId xmlns:a16="http://schemas.microsoft.com/office/drawing/2014/main" id="{542D4A64-8521-48B2-A1A4-A7610B7C04C4}"/>
              </a:ext>
            </a:extLst>
          </p:cNvPr>
          <p:cNvGrpSpPr/>
          <p:nvPr/>
        </p:nvGrpSpPr>
        <p:grpSpPr>
          <a:xfrm>
            <a:off x="8632185" y="1595576"/>
            <a:ext cx="341305" cy="341305"/>
            <a:chOff x="1220787" y="5033335"/>
            <a:chExt cx="910264" cy="910264"/>
          </a:xfrm>
          <a:effectLst>
            <a:outerShdw blurRad="127000" algn="ctr" rotWithShape="0">
              <a:prstClr val="black"/>
            </a:outerShdw>
          </a:effectLst>
        </p:grpSpPr>
        <p:sp>
          <p:nvSpPr>
            <p:cNvPr id="113" name="Oval 46">
              <a:extLst>
                <a:ext uri="{FF2B5EF4-FFF2-40B4-BE49-F238E27FC236}">
                  <a16:creationId xmlns:a16="http://schemas.microsoft.com/office/drawing/2014/main" id="{04CCD2AF-A7D4-4D02-80EB-14DA91DE05FD}"/>
                </a:ext>
              </a:extLst>
            </p:cNvPr>
            <p:cNvSpPr/>
            <p:nvPr/>
          </p:nvSpPr>
          <p:spPr>
            <a:xfrm>
              <a:off x="1220787" y="5033335"/>
              <a:ext cx="910264" cy="91026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114" name="TextBox 47">
              <a:extLst>
                <a:ext uri="{FF2B5EF4-FFF2-40B4-BE49-F238E27FC236}">
                  <a16:creationId xmlns:a16="http://schemas.microsoft.com/office/drawing/2014/main" id="{711313F9-111B-4D67-B38E-85CB0D671F51}"/>
                </a:ext>
              </a:extLst>
            </p:cNvPr>
            <p:cNvSpPr txBox="1"/>
            <p:nvPr/>
          </p:nvSpPr>
          <p:spPr>
            <a:xfrm>
              <a:off x="1220787" y="5149913"/>
              <a:ext cx="910264" cy="6771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spAutoFit/>
            </a:bodyPr>
            <a:lstStyle/>
            <a:p>
              <a:pPr algn="ctr" defTabSz="816398"/>
              <a:r>
                <a:rPr lang="en-US" sz="1650" b="1" dirty="0">
                  <a:solidFill>
                    <a:prstClr val="white"/>
                  </a:solidFill>
                  <a:latin typeface="Calibri"/>
                </a:rPr>
                <a:t>03</a:t>
              </a:r>
            </a:p>
          </p:txBody>
        </p:sp>
      </p:grpSp>
      <p:grpSp>
        <p:nvGrpSpPr>
          <p:cNvPr id="115" name="Group 168">
            <a:extLst>
              <a:ext uri="{FF2B5EF4-FFF2-40B4-BE49-F238E27FC236}">
                <a16:creationId xmlns:a16="http://schemas.microsoft.com/office/drawing/2014/main" id="{EEC8C6B8-726D-4CDF-81E1-9A3191DC0E94}"/>
              </a:ext>
            </a:extLst>
          </p:cNvPr>
          <p:cNvGrpSpPr/>
          <p:nvPr/>
        </p:nvGrpSpPr>
        <p:grpSpPr>
          <a:xfrm>
            <a:off x="8632185" y="2931262"/>
            <a:ext cx="341305" cy="341305"/>
            <a:chOff x="1220787" y="5033335"/>
            <a:chExt cx="910264" cy="910264"/>
          </a:xfrm>
          <a:effectLst>
            <a:outerShdw blurRad="127000" algn="ctr" rotWithShape="0">
              <a:prstClr val="black"/>
            </a:outerShdw>
          </a:effectLst>
        </p:grpSpPr>
        <p:sp>
          <p:nvSpPr>
            <p:cNvPr id="116" name="Oval 52">
              <a:extLst>
                <a:ext uri="{FF2B5EF4-FFF2-40B4-BE49-F238E27FC236}">
                  <a16:creationId xmlns:a16="http://schemas.microsoft.com/office/drawing/2014/main" id="{CFD28545-F32D-4328-A27A-43345BA2B0EF}"/>
                </a:ext>
              </a:extLst>
            </p:cNvPr>
            <p:cNvSpPr/>
            <p:nvPr/>
          </p:nvSpPr>
          <p:spPr>
            <a:xfrm>
              <a:off x="1220787" y="5033335"/>
              <a:ext cx="910264" cy="91026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16398"/>
              <a:endParaRPr lang="en-US" sz="1650" dirty="0">
                <a:solidFill>
                  <a:prstClr val="white"/>
                </a:solidFill>
              </a:endParaRPr>
            </a:p>
          </p:txBody>
        </p:sp>
        <p:sp>
          <p:nvSpPr>
            <p:cNvPr id="117" name="TextBox 53">
              <a:extLst>
                <a:ext uri="{FF2B5EF4-FFF2-40B4-BE49-F238E27FC236}">
                  <a16:creationId xmlns:a16="http://schemas.microsoft.com/office/drawing/2014/main" id="{CF893086-E98A-4148-A576-4BC992B578E9}"/>
                </a:ext>
              </a:extLst>
            </p:cNvPr>
            <p:cNvSpPr txBox="1"/>
            <p:nvPr/>
          </p:nvSpPr>
          <p:spPr>
            <a:xfrm>
              <a:off x="1220787" y="5149913"/>
              <a:ext cx="910264" cy="6771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spAutoFit/>
            </a:bodyPr>
            <a:lstStyle/>
            <a:p>
              <a:pPr algn="ctr" defTabSz="816398"/>
              <a:r>
                <a:rPr lang="en-US" sz="1650" b="1" dirty="0">
                  <a:solidFill>
                    <a:prstClr val="white"/>
                  </a:solidFill>
                  <a:latin typeface="Calibri"/>
                </a:rPr>
                <a:t>04</a:t>
              </a:r>
            </a:p>
          </p:txBody>
        </p:sp>
      </p:grpSp>
      <p:sp>
        <p:nvSpPr>
          <p:cNvPr id="118" name="TextBox 55">
            <a:extLst>
              <a:ext uri="{FF2B5EF4-FFF2-40B4-BE49-F238E27FC236}">
                <a16:creationId xmlns:a16="http://schemas.microsoft.com/office/drawing/2014/main" id="{B5CE64B3-3ED4-4F74-8CAE-286A2C383DC2}"/>
              </a:ext>
            </a:extLst>
          </p:cNvPr>
          <p:cNvSpPr txBox="1"/>
          <p:nvPr/>
        </p:nvSpPr>
        <p:spPr>
          <a:xfrm>
            <a:off x="6862916" y="2931262"/>
            <a:ext cx="1848291" cy="1015663"/>
          </a:xfrm>
          <a:prstGeom prst="rect">
            <a:avLst/>
          </a:prstGeom>
          <a:noFill/>
        </p:spPr>
        <p:txBody>
          <a:bodyPr wrap="square" lIns="0" tIns="0" rIns="0" bIns="0" rtlCol="0">
            <a:spAutoFit/>
          </a:bodyPr>
          <a:lstStyle/>
          <a:p>
            <a:pPr marL="34920">
              <a:lnSpc>
                <a:spcPct val="80000"/>
              </a:lnSpc>
              <a:spcBef>
                <a:spcPts val="479"/>
              </a:spcBef>
            </a:pPr>
            <a:r>
              <a:rPr lang="fr-FR" sz="1650" spc="-1" dirty="0">
                <a:solidFill>
                  <a:srgbClr val="232C34"/>
                </a:solidFill>
                <a:latin typeface="+mj-lt"/>
                <a:ea typeface="Comic Sans MS"/>
              </a:rPr>
              <a:t>Optimisation du code &amp; Respect des règles des meilleures pratiques</a:t>
            </a:r>
            <a:endParaRPr lang="en-US" sz="1650" spc="-1" dirty="0">
              <a:latin typeface="+mj-lt"/>
            </a:endParaRPr>
          </a:p>
        </p:txBody>
      </p:sp>
      <p:sp>
        <p:nvSpPr>
          <p:cNvPr id="119" name="TextBox 56">
            <a:extLst>
              <a:ext uri="{FF2B5EF4-FFF2-40B4-BE49-F238E27FC236}">
                <a16:creationId xmlns:a16="http://schemas.microsoft.com/office/drawing/2014/main" id="{6165144D-B6A7-47E7-8C79-AEEEB29B2867}"/>
              </a:ext>
            </a:extLst>
          </p:cNvPr>
          <p:cNvSpPr txBox="1"/>
          <p:nvPr/>
        </p:nvSpPr>
        <p:spPr>
          <a:xfrm>
            <a:off x="5539953" y="1404807"/>
            <a:ext cx="3006519" cy="761747"/>
          </a:xfrm>
          <a:prstGeom prst="rect">
            <a:avLst/>
          </a:prstGeom>
          <a:noFill/>
        </p:spPr>
        <p:txBody>
          <a:bodyPr wrap="square" lIns="0" tIns="0" rIns="0" bIns="0" rtlCol="0">
            <a:spAutoFit/>
          </a:bodyPr>
          <a:lstStyle/>
          <a:p>
            <a:pPr defTabSz="816398"/>
            <a:r>
              <a:rPr lang="fr-FR" sz="1650" dirty="0">
                <a:solidFill>
                  <a:prstClr val="black">
                    <a:lumMod val="85000"/>
                    <a:lumOff val="15000"/>
                  </a:prstClr>
                </a:solidFill>
                <a:latin typeface="+mj-lt"/>
              </a:rPr>
              <a:t>Réalisation d’une application de gestion de projet basée sur la méthodologie Scrum</a:t>
            </a:r>
            <a:endParaRPr lang="en-US" sz="1650" dirty="0">
              <a:solidFill>
                <a:prstClr val="black">
                  <a:lumMod val="85000"/>
                  <a:lumOff val="15000"/>
                </a:prstClr>
              </a:solidFill>
              <a:latin typeface="+mj-lt"/>
            </a:endParaRPr>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down)">
                                      <p:cBhvr>
                                        <p:cTn id="11" dur="250"/>
                                        <p:tgtEl>
                                          <p:spTgt spid="96"/>
                                        </p:tgtEl>
                                      </p:cBhvr>
                                    </p:animEffect>
                                  </p:childTnLst>
                                </p:cTn>
                              </p:par>
                            </p:childTnLst>
                          </p:cTn>
                        </p:par>
                        <p:par>
                          <p:cTn id="12" fill="hold">
                            <p:stCondLst>
                              <p:cond delay="750"/>
                            </p:stCondLst>
                            <p:childTnLst>
                              <p:par>
                                <p:cTn id="13" presetID="53" presetClass="entr" presetSubtype="16" fill="hold" nodeType="after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p:cTn id="15" dur="250" fill="hold"/>
                                        <p:tgtEl>
                                          <p:spTgt spid="104"/>
                                        </p:tgtEl>
                                        <p:attrNameLst>
                                          <p:attrName>ppt_w</p:attrName>
                                        </p:attrNameLst>
                                      </p:cBhvr>
                                      <p:tavLst>
                                        <p:tav tm="0">
                                          <p:val>
                                            <p:fltVal val="0"/>
                                          </p:val>
                                        </p:tav>
                                        <p:tav tm="100000">
                                          <p:val>
                                            <p:strVal val="#ppt_w"/>
                                          </p:val>
                                        </p:tav>
                                      </p:tavLst>
                                    </p:anim>
                                    <p:anim calcmode="lin" valueType="num">
                                      <p:cBhvr>
                                        <p:cTn id="16" dur="250" fill="hold"/>
                                        <p:tgtEl>
                                          <p:spTgt spid="104"/>
                                        </p:tgtEl>
                                        <p:attrNameLst>
                                          <p:attrName>ppt_h</p:attrName>
                                        </p:attrNameLst>
                                      </p:cBhvr>
                                      <p:tavLst>
                                        <p:tav tm="0">
                                          <p:val>
                                            <p:fltVal val="0"/>
                                          </p:val>
                                        </p:tav>
                                        <p:tav tm="100000">
                                          <p:val>
                                            <p:strVal val="#ppt_h"/>
                                          </p:val>
                                        </p:tav>
                                      </p:tavLst>
                                    </p:anim>
                                    <p:animEffect transition="in" filter="fade">
                                      <p:cBhvr>
                                        <p:cTn id="17" dur="250"/>
                                        <p:tgtEl>
                                          <p:spTgt spid="104"/>
                                        </p:tgtEl>
                                      </p:cBhvr>
                                    </p:animEffect>
                                  </p:childTnLst>
                                </p:cTn>
                              </p:par>
                            </p:childTnLst>
                          </p:cTn>
                        </p:par>
                        <p:par>
                          <p:cTn id="18" fill="hold">
                            <p:stCondLst>
                              <p:cond delay="10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07"/>
                                        </p:tgtEl>
                                        <p:attrNameLst>
                                          <p:attrName>style.visibility</p:attrName>
                                        </p:attrNameLst>
                                      </p:cBhvr>
                                      <p:to>
                                        <p:strVal val="visible"/>
                                      </p:to>
                                    </p:set>
                                    <p:animEffect transition="in" filter="fade">
                                      <p:cBhvr>
                                        <p:cTn id="21" dur="250"/>
                                        <p:tgtEl>
                                          <p:spTgt spid="1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wipe(down)">
                                      <p:cBhvr>
                                        <p:cTn id="26" dur="250"/>
                                        <p:tgtEl>
                                          <p:spTgt spid="93"/>
                                        </p:tgtEl>
                                      </p:cBhvr>
                                    </p:animEffect>
                                  </p:childTnLst>
                                </p:cTn>
                              </p:par>
                            </p:childTnLst>
                          </p:cTn>
                        </p:par>
                        <p:par>
                          <p:cTn id="27" fill="hold">
                            <p:stCondLst>
                              <p:cond delay="250"/>
                            </p:stCondLst>
                            <p:childTnLst>
                              <p:par>
                                <p:cTn id="28" presetID="53" presetClass="entr" presetSubtype="16" fill="hold" nodeType="afterEffect">
                                  <p:stCondLst>
                                    <p:cond delay="0"/>
                                  </p:stCondLst>
                                  <p:childTnLst>
                                    <p:set>
                                      <p:cBhvr>
                                        <p:cTn id="29" dur="1" fill="hold">
                                          <p:stCondLst>
                                            <p:cond delay="0"/>
                                          </p:stCondLst>
                                        </p:cTn>
                                        <p:tgtEl>
                                          <p:spTgt spid="108"/>
                                        </p:tgtEl>
                                        <p:attrNameLst>
                                          <p:attrName>style.visibility</p:attrName>
                                        </p:attrNameLst>
                                      </p:cBhvr>
                                      <p:to>
                                        <p:strVal val="visible"/>
                                      </p:to>
                                    </p:set>
                                    <p:anim calcmode="lin" valueType="num">
                                      <p:cBhvr>
                                        <p:cTn id="30" dur="250" fill="hold"/>
                                        <p:tgtEl>
                                          <p:spTgt spid="108"/>
                                        </p:tgtEl>
                                        <p:attrNameLst>
                                          <p:attrName>ppt_w</p:attrName>
                                        </p:attrNameLst>
                                      </p:cBhvr>
                                      <p:tavLst>
                                        <p:tav tm="0">
                                          <p:val>
                                            <p:fltVal val="0"/>
                                          </p:val>
                                        </p:tav>
                                        <p:tav tm="100000">
                                          <p:val>
                                            <p:strVal val="#ppt_w"/>
                                          </p:val>
                                        </p:tav>
                                      </p:tavLst>
                                    </p:anim>
                                    <p:anim calcmode="lin" valueType="num">
                                      <p:cBhvr>
                                        <p:cTn id="31" dur="250" fill="hold"/>
                                        <p:tgtEl>
                                          <p:spTgt spid="108"/>
                                        </p:tgtEl>
                                        <p:attrNameLst>
                                          <p:attrName>ppt_h</p:attrName>
                                        </p:attrNameLst>
                                      </p:cBhvr>
                                      <p:tavLst>
                                        <p:tav tm="0">
                                          <p:val>
                                            <p:fltVal val="0"/>
                                          </p:val>
                                        </p:tav>
                                        <p:tav tm="100000">
                                          <p:val>
                                            <p:strVal val="#ppt_h"/>
                                          </p:val>
                                        </p:tav>
                                      </p:tavLst>
                                    </p:anim>
                                    <p:animEffect transition="in" filter="fade">
                                      <p:cBhvr>
                                        <p:cTn id="32" dur="250"/>
                                        <p:tgtEl>
                                          <p:spTgt spid="108"/>
                                        </p:tgtEl>
                                      </p:cBhvr>
                                    </p:animEffect>
                                  </p:childTnLst>
                                </p:cTn>
                              </p:par>
                            </p:childTnLst>
                          </p:cTn>
                        </p:par>
                        <p:par>
                          <p:cTn id="33" fill="hold">
                            <p:stCondLst>
                              <p:cond delay="50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11"/>
                                        </p:tgtEl>
                                        <p:attrNameLst>
                                          <p:attrName>style.visibility</p:attrName>
                                        </p:attrNameLst>
                                      </p:cBhvr>
                                      <p:to>
                                        <p:strVal val="visible"/>
                                      </p:to>
                                    </p:set>
                                    <p:animEffect transition="in" filter="fade">
                                      <p:cBhvr>
                                        <p:cTn id="36" dur="250"/>
                                        <p:tgtEl>
                                          <p:spTgt spid="1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wipe(down)">
                                      <p:cBhvr>
                                        <p:cTn id="41" dur="250"/>
                                        <p:tgtEl>
                                          <p:spTgt spid="90"/>
                                        </p:tgtEl>
                                      </p:cBhvr>
                                    </p:animEffect>
                                  </p:childTnLst>
                                </p:cTn>
                              </p:par>
                            </p:childTnLst>
                          </p:cTn>
                        </p:par>
                        <p:par>
                          <p:cTn id="42" fill="hold">
                            <p:stCondLst>
                              <p:cond delay="250"/>
                            </p:stCondLst>
                            <p:childTnLst>
                              <p:par>
                                <p:cTn id="43" presetID="53" presetClass="entr" presetSubtype="16" fill="hold" nodeType="afterEffect">
                                  <p:stCondLst>
                                    <p:cond delay="0"/>
                                  </p:stCondLst>
                                  <p:childTnLst>
                                    <p:set>
                                      <p:cBhvr>
                                        <p:cTn id="44" dur="1" fill="hold">
                                          <p:stCondLst>
                                            <p:cond delay="0"/>
                                          </p:stCondLst>
                                        </p:cTn>
                                        <p:tgtEl>
                                          <p:spTgt spid="112"/>
                                        </p:tgtEl>
                                        <p:attrNameLst>
                                          <p:attrName>style.visibility</p:attrName>
                                        </p:attrNameLst>
                                      </p:cBhvr>
                                      <p:to>
                                        <p:strVal val="visible"/>
                                      </p:to>
                                    </p:set>
                                    <p:anim calcmode="lin" valueType="num">
                                      <p:cBhvr>
                                        <p:cTn id="45" dur="250" fill="hold"/>
                                        <p:tgtEl>
                                          <p:spTgt spid="112"/>
                                        </p:tgtEl>
                                        <p:attrNameLst>
                                          <p:attrName>ppt_w</p:attrName>
                                        </p:attrNameLst>
                                      </p:cBhvr>
                                      <p:tavLst>
                                        <p:tav tm="0">
                                          <p:val>
                                            <p:fltVal val="0"/>
                                          </p:val>
                                        </p:tav>
                                        <p:tav tm="100000">
                                          <p:val>
                                            <p:strVal val="#ppt_w"/>
                                          </p:val>
                                        </p:tav>
                                      </p:tavLst>
                                    </p:anim>
                                    <p:anim calcmode="lin" valueType="num">
                                      <p:cBhvr>
                                        <p:cTn id="46" dur="250" fill="hold"/>
                                        <p:tgtEl>
                                          <p:spTgt spid="112"/>
                                        </p:tgtEl>
                                        <p:attrNameLst>
                                          <p:attrName>ppt_h</p:attrName>
                                        </p:attrNameLst>
                                      </p:cBhvr>
                                      <p:tavLst>
                                        <p:tav tm="0">
                                          <p:val>
                                            <p:fltVal val="0"/>
                                          </p:val>
                                        </p:tav>
                                        <p:tav tm="100000">
                                          <p:val>
                                            <p:strVal val="#ppt_h"/>
                                          </p:val>
                                        </p:tav>
                                      </p:tavLst>
                                    </p:anim>
                                    <p:animEffect transition="in" filter="fade">
                                      <p:cBhvr>
                                        <p:cTn id="47" dur="250"/>
                                        <p:tgtEl>
                                          <p:spTgt spid="112"/>
                                        </p:tgtEl>
                                      </p:cBhvr>
                                    </p:animEffect>
                                  </p:childTnLst>
                                </p:cTn>
                              </p:par>
                            </p:childTnLst>
                          </p:cTn>
                        </p:par>
                        <p:par>
                          <p:cTn id="48" fill="hold">
                            <p:stCondLst>
                              <p:cond delay="500"/>
                            </p:stCondLst>
                            <p:childTnLst>
                              <p:par>
                                <p:cTn id="49" presetID="10" presetClass="entr" presetSubtype="0" fill="hold" grpId="0" nodeType="afterEffect">
                                  <p:stCondLst>
                                    <p:cond delay="0"/>
                                  </p:stCondLst>
                                  <p:iterate type="wd">
                                    <p:tmPct val="10000"/>
                                  </p:iterate>
                                  <p:childTnLst>
                                    <p:set>
                                      <p:cBhvr>
                                        <p:cTn id="50" dur="1" fill="hold">
                                          <p:stCondLst>
                                            <p:cond delay="0"/>
                                          </p:stCondLst>
                                        </p:cTn>
                                        <p:tgtEl>
                                          <p:spTgt spid="119"/>
                                        </p:tgtEl>
                                        <p:attrNameLst>
                                          <p:attrName>style.visibility</p:attrName>
                                        </p:attrNameLst>
                                      </p:cBhvr>
                                      <p:to>
                                        <p:strVal val="visible"/>
                                      </p:to>
                                    </p:set>
                                    <p:animEffect transition="in" filter="fade">
                                      <p:cBhvr>
                                        <p:cTn id="51" dur="250"/>
                                        <p:tgtEl>
                                          <p:spTgt spid="1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wipe(down)">
                                      <p:cBhvr>
                                        <p:cTn id="56" dur="250"/>
                                        <p:tgtEl>
                                          <p:spTgt spid="8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00"/>
                                        </p:tgtEl>
                                        <p:attrNameLst>
                                          <p:attrName>style.visibility</p:attrName>
                                        </p:attrNameLst>
                                      </p:cBhvr>
                                      <p:to>
                                        <p:strVal val="visible"/>
                                      </p:to>
                                    </p:set>
                                    <p:animEffect transition="in" filter="wipe(down)">
                                      <p:cBhvr>
                                        <p:cTn id="61" dur="250"/>
                                        <p:tgtEl>
                                          <p:spTgt spid="100"/>
                                        </p:tgtEl>
                                      </p:cBhvr>
                                    </p:animEffect>
                                  </p:childTnLst>
                                </p:cTn>
                              </p:par>
                            </p:childTnLst>
                          </p:cTn>
                        </p:par>
                        <p:par>
                          <p:cTn id="62" fill="hold">
                            <p:stCondLst>
                              <p:cond delay="250"/>
                            </p:stCondLst>
                            <p:childTnLst>
                              <p:par>
                                <p:cTn id="63" presetID="53" presetClass="entr" presetSubtype="16" fill="hold" nodeType="afterEffect">
                                  <p:stCondLst>
                                    <p:cond delay="0"/>
                                  </p:stCondLst>
                                  <p:childTnLst>
                                    <p:set>
                                      <p:cBhvr>
                                        <p:cTn id="64" dur="1" fill="hold">
                                          <p:stCondLst>
                                            <p:cond delay="0"/>
                                          </p:stCondLst>
                                        </p:cTn>
                                        <p:tgtEl>
                                          <p:spTgt spid="115"/>
                                        </p:tgtEl>
                                        <p:attrNameLst>
                                          <p:attrName>style.visibility</p:attrName>
                                        </p:attrNameLst>
                                      </p:cBhvr>
                                      <p:to>
                                        <p:strVal val="visible"/>
                                      </p:to>
                                    </p:set>
                                    <p:anim calcmode="lin" valueType="num">
                                      <p:cBhvr>
                                        <p:cTn id="65" dur="250" fill="hold"/>
                                        <p:tgtEl>
                                          <p:spTgt spid="115"/>
                                        </p:tgtEl>
                                        <p:attrNameLst>
                                          <p:attrName>ppt_w</p:attrName>
                                        </p:attrNameLst>
                                      </p:cBhvr>
                                      <p:tavLst>
                                        <p:tav tm="0">
                                          <p:val>
                                            <p:fltVal val="0"/>
                                          </p:val>
                                        </p:tav>
                                        <p:tav tm="100000">
                                          <p:val>
                                            <p:strVal val="#ppt_w"/>
                                          </p:val>
                                        </p:tav>
                                      </p:tavLst>
                                    </p:anim>
                                    <p:anim calcmode="lin" valueType="num">
                                      <p:cBhvr>
                                        <p:cTn id="66" dur="250" fill="hold"/>
                                        <p:tgtEl>
                                          <p:spTgt spid="115"/>
                                        </p:tgtEl>
                                        <p:attrNameLst>
                                          <p:attrName>ppt_h</p:attrName>
                                        </p:attrNameLst>
                                      </p:cBhvr>
                                      <p:tavLst>
                                        <p:tav tm="0">
                                          <p:val>
                                            <p:fltVal val="0"/>
                                          </p:val>
                                        </p:tav>
                                        <p:tav tm="100000">
                                          <p:val>
                                            <p:strVal val="#ppt_h"/>
                                          </p:val>
                                        </p:tav>
                                      </p:tavLst>
                                    </p:anim>
                                    <p:animEffect transition="in" filter="fade">
                                      <p:cBhvr>
                                        <p:cTn id="67" dur="250"/>
                                        <p:tgtEl>
                                          <p:spTgt spid="115"/>
                                        </p:tgtEl>
                                      </p:cBhvr>
                                    </p:animEffect>
                                  </p:childTnLst>
                                </p:cTn>
                              </p:par>
                            </p:childTnLst>
                          </p:cTn>
                        </p:par>
                        <p:par>
                          <p:cTn id="68" fill="hold">
                            <p:stCondLst>
                              <p:cond delay="500"/>
                            </p:stCondLst>
                            <p:childTnLst>
                              <p:par>
                                <p:cTn id="69" presetID="10" presetClass="entr" presetSubtype="0" fill="hold" grpId="0" nodeType="afterEffect">
                                  <p:stCondLst>
                                    <p:cond delay="0"/>
                                  </p:stCondLst>
                                  <p:iterate type="wd">
                                    <p:tmPct val="10000"/>
                                  </p:iterate>
                                  <p:childTnLst>
                                    <p:set>
                                      <p:cBhvr>
                                        <p:cTn id="70" dur="1" fill="hold">
                                          <p:stCondLst>
                                            <p:cond delay="0"/>
                                          </p:stCondLst>
                                        </p:cTn>
                                        <p:tgtEl>
                                          <p:spTgt spid="118"/>
                                        </p:tgtEl>
                                        <p:attrNameLst>
                                          <p:attrName>style.visibility</p:attrName>
                                        </p:attrNameLst>
                                      </p:cBhvr>
                                      <p:to>
                                        <p:strVal val="visible"/>
                                      </p:to>
                                    </p:set>
                                    <p:animEffect transition="in" filter="fade">
                                      <p:cBhvr>
                                        <p:cTn id="71" dur="250"/>
                                        <p:tgtEl>
                                          <p:spTgt spid="118"/>
                                        </p:tgtEl>
                                      </p:cBhvr>
                                    </p:animEffect>
                                  </p:childTnLst>
                                </p:cTn>
                              </p:par>
                            </p:childTnLst>
                          </p:cTn>
                        </p:par>
                      </p:childTnLst>
                    </p:cTn>
                  </p:par>
                  <p:par>
                    <p:cTn id="72" fill="hold">
                      <p:stCondLst>
                        <p:cond delay="indefinite"/>
                      </p:stCondLst>
                      <p:childTnLst>
                        <p:par>
                          <p:cTn id="73" fill="hold">
                            <p:stCondLst>
                              <p:cond delay="0"/>
                            </p:stCondLst>
                            <p:childTnLst>
                              <p:par>
                                <p:cTn id="74" presetID="55" presetClass="entr" presetSubtype="0" fill="hold" grpId="0" nodeType="clickEffect">
                                  <p:stCondLst>
                                    <p:cond delay="0"/>
                                  </p:stCondLst>
                                  <p:childTnLst>
                                    <p:set>
                                      <p:cBhvr>
                                        <p:cTn id="75" dur="1" fill="hold">
                                          <p:stCondLst>
                                            <p:cond delay="0"/>
                                          </p:stCondLst>
                                        </p:cTn>
                                        <p:tgtEl>
                                          <p:spTgt spid="103"/>
                                        </p:tgtEl>
                                        <p:attrNameLst>
                                          <p:attrName>style.visibility</p:attrName>
                                        </p:attrNameLst>
                                      </p:cBhvr>
                                      <p:to>
                                        <p:strVal val="visible"/>
                                      </p:to>
                                    </p:set>
                                    <p:anim calcmode="lin" valueType="num">
                                      <p:cBhvr>
                                        <p:cTn id="76" dur="1000" fill="hold"/>
                                        <p:tgtEl>
                                          <p:spTgt spid="103"/>
                                        </p:tgtEl>
                                        <p:attrNameLst>
                                          <p:attrName>ppt_w</p:attrName>
                                        </p:attrNameLst>
                                      </p:cBhvr>
                                      <p:tavLst>
                                        <p:tav tm="0">
                                          <p:val>
                                            <p:strVal val="#ppt_w*0.70"/>
                                          </p:val>
                                        </p:tav>
                                        <p:tav tm="100000">
                                          <p:val>
                                            <p:strVal val="#ppt_w"/>
                                          </p:val>
                                        </p:tav>
                                      </p:tavLst>
                                    </p:anim>
                                    <p:anim calcmode="lin" valueType="num">
                                      <p:cBhvr>
                                        <p:cTn id="77" dur="1000" fill="hold"/>
                                        <p:tgtEl>
                                          <p:spTgt spid="103"/>
                                        </p:tgtEl>
                                        <p:attrNameLst>
                                          <p:attrName>ppt_h</p:attrName>
                                        </p:attrNameLst>
                                      </p:cBhvr>
                                      <p:tavLst>
                                        <p:tav tm="0">
                                          <p:val>
                                            <p:strVal val="#ppt_h"/>
                                          </p:val>
                                        </p:tav>
                                        <p:tav tm="100000">
                                          <p:val>
                                            <p:strVal val="#ppt_h"/>
                                          </p:val>
                                        </p:tav>
                                      </p:tavLst>
                                    </p:anim>
                                    <p:animEffect transition="in" filter="fade">
                                      <p:cBhvr>
                                        <p:cTn id="78"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7" grpId="0"/>
      <p:bldP spid="111" grpId="0"/>
      <p:bldP spid="118" grpId="0"/>
      <p:bldP spid="1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2" name="CustomShape 1"/>
          <p:cNvSpPr/>
          <p:nvPr/>
        </p:nvSpPr>
        <p:spPr>
          <a:xfrm>
            <a:off x="1932480" y="204480"/>
            <a:ext cx="3550320" cy="623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500" b="1" strike="noStrike" spc="106" dirty="0">
                <a:solidFill>
                  <a:srgbClr val="232C34"/>
                </a:solidFill>
                <a:latin typeface="Montserrat Bold"/>
                <a:ea typeface="Nunito Bold"/>
              </a:rPr>
              <a:t>Perspectives</a:t>
            </a:r>
            <a:endParaRPr lang="en-US" sz="3500" b="0" strike="noStrike" spc="-1" dirty="0">
              <a:latin typeface="Arial"/>
            </a:endParaRPr>
          </a:p>
        </p:txBody>
      </p:sp>
      <p:grpSp>
        <p:nvGrpSpPr>
          <p:cNvPr id="1983" name="Group 2"/>
          <p:cNvGrpSpPr/>
          <p:nvPr/>
        </p:nvGrpSpPr>
        <p:grpSpPr>
          <a:xfrm>
            <a:off x="-4199400" y="-1211760"/>
            <a:ext cx="6163920" cy="7588440"/>
            <a:chOff x="-4199400" y="-1211760"/>
            <a:chExt cx="6163920" cy="7588440"/>
          </a:xfrm>
        </p:grpSpPr>
        <p:sp>
          <p:nvSpPr>
            <p:cNvPr id="1984" name="CustomShape 3"/>
            <p:cNvSpPr/>
            <p:nvPr/>
          </p:nvSpPr>
          <p:spPr>
            <a:xfrm rot="10817400">
              <a:off x="375480" y="3526920"/>
              <a:ext cx="1532160" cy="189936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1985" name="Group 4"/>
            <p:cNvGrpSpPr/>
            <p:nvPr/>
          </p:nvGrpSpPr>
          <p:grpSpPr>
            <a:xfrm>
              <a:off x="-4199400" y="-1211760"/>
              <a:ext cx="6163920" cy="7588440"/>
              <a:chOff x="-4199400" y="-1211760"/>
              <a:chExt cx="6163920" cy="7588440"/>
            </a:xfrm>
          </p:grpSpPr>
          <p:sp>
            <p:nvSpPr>
              <p:cNvPr id="1986" name="CustomShape 5"/>
              <p:cNvSpPr/>
              <p:nvPr/>
            </p:nvSpPr>
            <p:spPr>
              <a:xfrm rot="17400">
                <a:off x="427320" y="-1207800"/>
                <a:ext cx="1532160" cy="189936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987" name="CustomShape 6"/>
              <p:cNvSpPr/>
              <p:nvPr/>
            </p:nvSpPr>
            <p:spPr>
              <a:xfrm rot="17400">
                <a:off x="-2688120" y="2552760"/>
                <a:ext cx="1532160" cy="189252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988" name="CustomShape 7"/>
              <p:cNvSpPr/>
              <p:nvPr/>
            </p:nvSpPr>
            <p:spPr>
              <a:xfrm rot="17400">
                <a:off x="-4194360" y="1607040"/>
                <a:ext cx="1532160" cy="189936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989" name="CustomShape 8"/>
              <p:cNvSpPr/>
              <p:nvPr/>
            </p:nvSpPr>
            <p:spPr>
              <a:xfrm rot="17400">
                <a:off x="-2656080" y="664560"/>
                <a:ext cx="1532160" cy="18993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990" name="CustomShape 9"/>
              <p:cNvSpPr/>
              <p:nvPr/>
            </p:nvSpPr>
            <p:spPr>
              <a:xfrm rot="17400">
                <a:off x="-2660760" y="1614960"/>
                <a:ext cx="1532160" cy="189936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991" name="CustomShape 10"/>
              <p:cNvSpPr/>
              <p:nvPr/>
            </p:nvSpPr>
            <p:spPr>
              <a:xfrm rot="17400">
                <a:off x="413640" y="684360"/>
                <a:ext cx="1532160" cy="189936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1992" name="CustomShape 11"/>
              <p:cNvSpPr/>
              <p:nvPr/>
            </p:nvSpPr>
            <p:spPr>
              <a:xfrm rot="17400">
                <a:off x="383400" y="4473360"/>
                <a:ext cx="1532160" cy="189936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993" name="CustomShape 12"/>
              <p:cNvSpPr/>
              <p:nvPr/>
            </p:nvSpPr>
            <p:spPr>
              <a:xfrm rot="17400">
                <a:off x="-1124280" y="-270000"/>
                <a:ext cx="1532160" cy="189252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994" name="CustomShape 13"/>
              <p:cNvSpPr/>
              <p:nvPr/>
            </p:nvSpPr>
            <p:spPr>
              <a:xfrm rot="17400">
                <a:off x="397440" y="2598840"/>
                <a:ext cx="1532160" cy="1892520"/>
              </a:xfrm>
              <a:custGeom>
                <a:avLst/>
                <a:gdLst/>
                <a:ahLst/>
                <a:cxnLst/>
                <a:rect l="l" t="t" r="r" b="b"/>
                <a:pathLst>
                  <a:path w="1031" h="1275">
                    <a:moveTo>
                      <a:pt x="0" y="638"/>
                    </a:moveTo>
                    <a:lnTo>
                      <a:pt x="1030" y="1274"/>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1995" name="CustomShape 14"/>
              <p:cNvSpPr/>
              <p:nvPr/>
            </p:nvSpPr>
            <p:spPr>
              <a:xfrm rot="17400">
                <a:off x="-1163160" y="3517200"/>
                <a:ext cx="1532160" cy="189252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1996" name="CustomShape 15"/>
              <p:cNvSpPr/>
              <p:nvPr/>
            </p:nvSpPr>
            <p:spPr>
              <a:xfrm rot="17400">
                <a:off x="-1134000" y="1622520"/>
                <a:ext cx="1532160" cy="189936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1997" name="CustomShape 16"/>
              <p:cNvSpPr/>
              <p:nvPr/>
            </p:nvSpPr>
            <p:spPr>
              <a:xfrm rot="17400">
                <a:off x="409680" y="1636920"/>
                <a:ext cx="1532160" cy="189936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998" name="CustomShape 17"/>
              <p:cNvSpPr/>
              <p:nvPr/>
            </p:nvSpPr>
            <p:spPr>
              <a:xfrm rot="17400">
                <a:off x="-1129320" y="672480"/>
                <a:ext cx="1532160" cy="189936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1999" name="CustomShape 18"/>
              <p:cNvSpPr/>
              <p:nvPr/>
            </p:nvSpPr>
            <p:spPr>
              <a:xfrm rot="17400">
                <a:off x="407880" y="-262080"/>
                <a:ext cx="1532160" cy="189252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2000" name="CustomShape 19"/>
              <p:cNvSpPr/>
              <p:nvPr/>
            </p:nvSpPr>
            <p:spPr>
              <a:xfrm rot="17400">
                <a:off x="-1161360" y="2568240"/>
                <a:ext cx="1532160" cy="189252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grpSp>
      <p:pic>
        <p:nvPicPr>
          <p:cNvPr id="2001" name="Image 23"/>
          <p:cNvPicPr/>
          <p:nvPr/>
        </p:nvPicPr>
        <p:blipFill>
          <a:blip r:embed="rId3"/>
          <a:stretch/>
        </p:blipFill>
        <p:spPr>
          <a:xfrm>
            <a:off x="2409840" y="1200240"/>
            <a:ext cx="317880" cy="317880"/>
          </a:xfrm>
          <a:prstGeom prst="rect">
            <a:avLst/>
          </a:prstGeom>
          <a:ln>
            <a:noFill/>
          </a:ln>
        </p:spPr>
      </p:pic>
      <p:pic>
        <p:nvPicPr>
          <p:cNvPr id="2003" name="Image 24"/>
          <p:cNvPicPr/>
          <p:nvPr/>
        </p:nvPicPr>
        <p:blipFill>
          <a:blip r:embed="rId4"/>
          <a:stretch/>
        </p:blipFill>
        <p:spPr>
          <a:xfrm>
            <a:off x="2426040" y="2110320"/>
            <a:ext cx="318600" cy="318600"/>
          </a:xfrm>
          <a:prstGeom prst="rect">
            <a:avLst/>
          </a:prstGeom>
          <a:ln>
            <a:noFill/>
          </a:ln>
        </p:spPr>
      </p:pic>
      <p:sp>
        <p:nvSpPr>
          <p:cNvPr id="2004" name="CustomShape 21"/>
          <p:cNvSpPr/>
          <p:nvPr/>
        </p:nvSpPr>
        <p:spPr>
          <a:xfrm>
            <a:off x="2795760" y="2032200"/>
            <a:ext cx="6719040" cy="39371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290">
              <a:lnSpc>
                <a:spcPct val="80000"/>
              </a:lnSpc>
              <a:spcBef>
                <a:spcPts val="479"/>
              </a:spcBef>
            </a:pPr>
            <a:endParaRPr lang="en-US" sz="2400" b="0" strike="noStrike" spc="-1" dirty="0">
              <a:solidFill>
                <a:srgbClr val="232C34"/>
              </a:solidFill>
              <a:latin typeface="Calibri"/>
            </a:endParaRPr>
          </a:p>
        </p:txBody>
      </p:sp>
      <p:pic>
        <p:nvPicPr>
          <p:cNvPr id="2005" name="Image 24"/>
          <p:cNvPicPr/>
          <p:nvPr/>
        </p:nvPicPr>
        <p:blipFill>
          <a:blip r:embed="rId3"/>
          <a:stretch/>
        </p:blipFill>
        <p:spPr>
          <a:xfrm>
            <a:off x="2444040" y="3044880"/>
            <a:ext cx="315000" cy="315000"/>
          </a:xfrm>
          <a:prstGeom prst="rect">
            <a:avLst/>
          </a:prstGeom>
          <a:ln>
            <a:noFill/>
          </a:ln>
        </p:spPr>
      </p:pic>
      <p:sp>
        <p:nvSpPr>
          <p:cNvPr id="2006" name="CustomShape 22"/>
          <p:cNvSpPr/>
          <p:nvPr/>
        </p:nvSpPr>
        <p:spPr>
          <a:xfrm>
            <a:off x="2728800" y="3033000"/>
            <a:ext cx="6567120" cy="39134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290">
              <a:lnSpc>
                <a:spcPct val="80000"/>
              </a:lnSpc>
              <a:spcBef>
                <a:spcPts val="479"/>
              </a:spcBef>
            </a:pPr>
            <a:endParaRPr lang="fr-FR" sz="2400" b="0" strike="noStrike" spc="-1" dirty="0">
              <a:solidFill>
                <a:srgbClr val="232C34"/>
              </a:solidFill>
              <a:latin typeface="Calibri"/>
            </a:endParaRPr>
          </a:p>
        </p:txBody>
      </p:sp>
      <p:sp>
        <p:nvSpPr>
          <p:cNvPr id="27" name="CustomShape 1">
            <a:extLst>
              <a:ext uri="{FF2B5EF4-FFF2-40B4-BE49-F238E27FC236}">
                <a16:creationId xmlns:a16="http://schemas.microsoft.com/office/drawing/2014/main" id="{6D65AC4C-E81B-4FDA-94A6-A9D3343D4720}"/>
              </a:ext>
            </a:extLst>
          </p:cNvPr>
          <p:cNvSpPr/>
          <p:nvPr/>
        </p:nvSpPr>
        <p:spPr>
          <a:xfrm>
            <a:off x="2016000" y="4778100"/>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BAF84C76-EFB4-42B4-9FF3-FA21A2FD5AE8}" type="slidenum">
              <a:rPr lang="fr-FR" sz="1350" b="0" strike="noStrike" spc="-1" dirty="0">
                <a:solidFill>
                  <a:srgbClr val="999999"/>
                </a:solidFill>
                <a:latin typeface="Calibri"/>
                <a:ea typeface="DejaVu Sans"/>
              </a:rPr>
              <a:t>35</a:t>
            </a:fld>
            <a:endParaRPr lang="en-US" sz="1350" b="0" strike="noStrike" spc="-1" dirty="0">
              <a:latin typeface="Arial"/>
            </a:endParaRPr>
          </a:p>
        </p:txBody>
      </p:sp>
      <p:sp>
        <p:nvSpPr>
          <p:cNvPr id="3" name="TextBox 2">
            <a:extLst>
              <a:ext uri="{FF2B5EF4-FFF2-40B4-BE49-F238E27FC236}">
                <a16:creationId xmlns:a16="http://schemas.microsoft.com/office/drawing/2014/main" id="{D7175BE1-68E1-4D74-B1CB-EFA5318B8384}"/>
              </a:ext>
            </a:extLst>
          </p:cNvPr>
          <p:cNvSpPr txBox="1"/>
          <p:nvPr/>
        </p:nvSpPr>
        <p:spPr>
          <a:xfrm>
            <a:off x="3041350" y="1202846"/>
            <a:ext cx="5751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spc="-1" dirty="0" err="1">
                <a:solidFill>
                  <a:srgbClr val="232C34"/>
                </a:solidFill>
                <a:latin typeface="Calibri"/>
              </a:rPr>
              <a:t>Améliorer</a:t>
            </a:r>
            <a:r>
              <a:rPr lang="en-US" sz="2400" spc="-1" dirty="0">
                <a:solidFill>
                  <a:srgbClr val="232C34"/>
                </a:solidFill>
                <a:latin typeface="Calibri"/>
              </a:rPr>
              <a:t> les interfaces.</a:t>
            </a:r>
          </a:p>
        </p:txBody>
      </p:sp>
      <p:sp>
        <p:nvSpPr>
          <p:cNvPr id="30" name="TextBox 29">
            <a:extLst>
              <a:ext uri="{FF2B5EF4-FFF2-40B4-BE49-F238E27FC236}">
                <a16:creationId xmlns:a16="http://schemas.microsoft.com/office/drawing/2014/main" id="{5788E096-19F9-4970-B3C8-46F365FB30E0}"/>
              </a:ext>
            </a:extLst>
          </p:cNvPr>
          <p:cNvSpPr txBox="1"/>
          <p:nvPr/>
        </p:nvSpPr>
        <p:spPr>
          <a:xfrm>
            <a:off x="3038655" y="2903866"/>
            <a:ext cx="46949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spc="-1" dirty="0">
                <a:solidFill>
                  <a:srgbClr val="232C34"/>
                </a:solidFill>
                <a:latin typeface="Calibri"/>
              </a:rPr>
              <a:t>Gestion des SMS</a:t>
            </a:r>
          </a:p>
        </p:txBody>
      </p:sp>
    </p:spTree>
  </p:cSld>
  <p:clrMapOvr>
    <a:masterClrMapping/>
  </p:clrMapOvr>
  <p:transition spd="med">
    <p:pull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 name="Group 1"/>
          <p:cNvGrpSpPr/>
          <p:nvPr/>
        </p:nvGrpSpPr>
        <p:grpSpPr>
          <a:xfrm>
            <a:off x="607680" y="-961560"/>
            <a:ext cx="8719560" cy="8105040"/>
            <a:chOff x="607680" y="-961560"/>
            <a:chExt cx="8719560" cy="8105040"/>
          </a:xfrm>
        </p:grpSpPr>
        <p:sp>
          <p:nvSpPr>
            <p:cNvPr id="2008" name="CustomShape 2"/>
            <p:cNvSpPr/>
            <p:nvPr/>
          </p:nvSpPr>
          <p:spPr>
            <a:xfrm rot="6314400">
              <a:off x="6160320" y="520920"/>
              <a:ext cx="1732320" cy="214704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2009" name="Group 3"/>
            <p:cNvGrpSpPr/>
            <p:nvPr/>
          </p:nvGrpSpPr>
          <p:grpSpPr>
            <a:xfrm>
              <a:off x="607680" y="-961560"/>
              <a:ext cx="8719560" cy="8105040"/>
              <a:chOff x="607680" y="-961560"/>
              <a:chExt cx="8719560" cy="8105040"/>
            </a:xfrm>
          </p:grpSpPr>
          <p:sp>
            <p:nvSpPr>
              <p:cNvPr id="2010" name="CustomShape 4"/>
              <p:cNvSpPr/>
              <p:nvPr/>
            </p:nvSpPr>
            <p:spPr>
              <a:xfrm rot="17115000">
                <a:off x="1004760" y="-916560"/>
                <a:ext cx="1732320" cy="214704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011" name="CustomShape 5"/>
              <p:cNvSpPr/>
              <p:nvPr/>
            </p:nvSpPr>
            <p:spPr>
              <a:xfrm rot="17115000">
                <a:off x="4199760" y="3585240"/>
                <a:ext cx="1732320" cy="213948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2012" name="CustomShape 6"/>
              <p:cNvSpPr/>
              <p:nvPr/>
            </p:nvSpPr>
            <p:spPr>
              <a:xfrm rot="17115000">
                <a:off x="2731320" y="4951800"/>
                <a:ext cx="1732320" cy="214704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2013" name="CustomShape 7"/>
              <p:cNvSpPr/>
              <p:nvPr/>
            </p:nvSpPr>
            <p:spPr>
              <a:xfrm rot="17115000">
                <a:off x="2151000" y="2997360"/>
                <a:ext cx="1732320" cy="214704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2014" name="CustomShape 8"/>
              <p:cNvSpPr/>
              <p:nvPr/>
            </p:nvSpPr>
            <p:spPr>
              <a:xfrm rot="17115000">
                <a:off x="3187080" y="3279600"/>
                <a:ext cx="1732320" cy="214704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2015" name="CustomShape 9"/>
              <p:cNvSpPr/>
              <p:nvPr/>
            </p:nvSpPr>
            <p:spPr>
              <a:xfrm rot="17115000">
                <a:off x="3067920" y="-349560"/>
                <a:ext cx="1732320" cy="214704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2016" name="CustomShape 10"/>
              <p:cNvSpPr/>
              <p:nvPr/>
            </p:nvSpPr>
            <p:spPr>
              <a:xfrm rot="17115000">
                <a:off x="7197120" y="787680"/>
                <a:ext cx="1732320" cy="214704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017" name="CustomShape 11"/>
              <p:cNvSpPr/>
              <p:nvPr/>
            </p:nvSpPr>
            <p:spPr>
              <a:xfrm rot="17115000">
                <a:off x="1571760" y="1053720"/>
                <a:ext cx="1732320" cy="213948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2018" name="CustomShape 12"/>
              <p:cNvSpPr/>
              <p:nvPr/>
            </p:nvSpPr>
            <p:spPr>
              <a:xfrm rot="17115000">
                <a:off x="5150160" y="227880"/>
                <a:ext cx="1732320" cy="2139480"/>
              </a:xfrm>
              <a:custGeom>
                <a:avLst/>
                <a:gdLst/>
                <a:ahLst/>
                <a:cxnLst/>
                <a:rect l="l" t="t" r="r" b="b"/>
                <a:pathLst>
                  <a:path w="1031" h="1275">
                    <a:moveTo>
                      <a:pt x="0" y="638"/>
                    </a:moveTo>
                    <a:lnTo>
                      <a:pt x="1030" y="1274"/>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2019" name="CustomShape 13"/>
              <p:cNvSpPr/>
              <p:nvPr/>
            </p:nvSpPr>
            <p:spPr>
              <a:xfrm rot="17115000">
                <a:off x="5697720" y="2201400"/>
                <a:ext cx="1732320" cy="213948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2020" name="CustomShape 14"/>
              <p:cNvSpPr/>
              <p:nvPr/>
            </p:nvSpPr>
            <p:spPr>
              <a:xfrm rot="17115000">
                <a:off x="3641040" y="1614600"/>
                <a:ext cx="1732320" cy="214704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2021" name="CustomShape 15"/>
              <p:cNvSpPr/>
              <p:nvPr/>
            </p:nvSpPr>
            <p:spPr>
              <a:xfrm rot="17115000">
                <a:off x="4107240" y="-66960"/>
                <a:ext cx="1732320" cy="214704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022" name="CustomShape 16"/>
              <p:cNvSpPr/>
              <p:nvPr/>
            </p:nvSpPr>
            <p:spPr>
              <a:xfrm rot="17115000">
                <a:off x="2604960" y="1332360"/>
                <a:ext cx="1732320" cy="214704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2023" name="CustomShape 17"/>
              <p:cNvSpPr/>
              <p:nvPr/>
            </p:nvSpPr>
            <p:spPr>
              <a:xfrm rot="17115000">
                <a:off x="2027520" y="-617400"/>
                <a:ext cx="1732320" cy="213948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2024" name="CustomShape 18"/>
              <p:cNvSpPr/>
              <p:nvPr/>
            </p:nvSpPr>
            <p:spPr>
              <a:xfrm rot="17115000">
                <a:off x="4661640" y="1922400"/>
                <a:ext cx="1732320" cy="213948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grpSp>
      <p:sp>
        <p:nvSpPr>
          <p:cNvPr id="2025" name="CustomShape 19"/>
          <p:cNvSpPr/>
          <p:nvPr/>
        </p:nvSpPr>
        <p:spPr>
          <a:xfrm>
            <a:off x="2526120" y="591840"/>
            <a:ext cx="4090680" cy="40906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2026" name="CustomShape 20"/>
          <p:cNvSpPr/>
          <p:nvPr/>
        </p:nvSpPr>
        <p:spPr>
          <a:xfrm>
            <a:off x="3470064" y="1572345"/>
            <a:ext cx="2125440" cy="820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4800" b="1" strike="noStrike" spc="106" dirty="0">
                <a:solidFill>
                  <a:srgbClr val="232C34"/>
                </a:solidFill>
                <a:latin typeface="Montserrat Bold"/>
                <a:ea typeface="Nunito Bold"/>
              </a:rPr>
              <a:t>Merci</a:t>
            </a:r>
            <a:endParaRPr lang="en-US" sz="4800" b="0" strike="noStrike" spc="-1" dirty="0">
              <a:latin typeface="Arial"/>
            </a:endParaRPr>
          </a:p>
        </p:txBody>
      </p:sp>
      <p:sp>
        <p:nvSpPr>
          <p:cNvPr id="2027" name="CustomShape 21"/>
          <p:cNvSpPr/>
          <p:nvPr/>
        </p:nvSpPr>
        <p:spPr>
          <a:xfrm>
            <a:off x="3602693" y="2401695"/>
            <a:ext cx="201744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400" b="1" strike="noStrike" spc="-1" dirty="0">
                <a:solidFill>
                  <a:srgbClr val="232C34"/>
                </a:solidFill>
                <a:latin typeface="Montserrat Bold"/>
                <a:ea typeface="Nunito Bold"/>
              </a:rPr>
              <a:t>de </a:t>
            </a:r>
            <a:r>
              <a:rPr lang="en-US" sz="1400" b="1" strike="noStrike" spc="-1" dirty="0" err="1">
                <a:solidFill>
                  <a:srgbClr val="232C34"/>
                </a:solidFill>
                <a:latin typeface="Montserrat Bold"/>
                <a:ea typeface="Nunito Bold"/>
              </a:rPr>
              <a:t>votre</a:t>
            </a:r>
            <a:r>
              <a:rPr lang="en-US" sz="1400" b="1" strike="noStrike" spc="-1" dirty="0">
                <a:solidFill>
                  <a:srgbClr val="232C34"/>
                </a:solidFill>
                <a:latin typeface="Montserrat Bold"/>
                <a:ea typeface="Nunito Bold"/>
              </a:rPr>
              <a:t> attention</a:t>
            </a:r>
            <a:endParaRPr lang="en-US" sz="1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p15="http://schemas.microsoft.com/office/powerpoint/2012/main"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6A8942F-C7D3-4392-9B92-593C6A757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210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67689"/>
        </a:solidFill>
        <a:effectLst/>
      </p:bgPr>
    </p:bg>
    <p:spTree>
      <p:nvGrpSpPr>
        <p:cNvPr id="1" name=""/>
        <p:cNvGrpSpPr/>
        <p:nvPr/>
      </p:nvGrpSpPr>
      <p:grpSpPr>
        <a:xfrm>
          <a:off x="0" y="0"/>
          <a:ext cx="0" cy="0"/>
          <a:chOff x="0" y="0"/>
          <a:chExt cx="0" cy="0"/>
        </a:xfrm>
      </p:grpSpPr>
      <p:grpSp>
        <p:nvGrpSpPr>
          <p:cNvPr id="774" name="Group 1"/>
          <p:cNvGrpSpPr/>
          <p:nvPr/>
        </p:nvGrpSpPr>
        <p:grpSpPr>
          <a:xfrm>
            <a:off x="430920" y="1136160"/>
            <a:ext cx="2353320" cy="1910520"/>
            <a:chOff x="430920" y="1136160"/>
            <a:chExt cx="2353320" cy="1910520"/>
          </a:xfrm>
        </p:grpSpPr>
        <p:sp>
          <p:nvSpPr>
            <p:cNvPr id="775" name="CustomShape 2"/>
            <p:cNvSpPr/>
            <p:nvPr/>
          </p:nvSpPr>
          <p:spPr>
            <a:xfrm rot="16171200">
              <a:off x="783000" y="2507760"/>
              <a:ext cx="474120" cy="58788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776" name="Group 3"/>
            <p:cNvGrpSpPr/>
            <p:nvPr/>
          </p:nvGrpSpPr>
          <p:grpSpPr>
            <a:xfrm>
              <a:off x="430920" y="1136160"/>
              <a:ext cx="2353320" cy="1910520"/>
              <a:chOff x="430920" y="1136160"/>
              <a:chExt cx="2353320" cy="1910520"/>
            </a:xfrm>
          </p:grpSpPr>
          <p:sp>
            <p:nvSpPr>
              <p:cNvPr id="777" name="CustomShape 4"/>
              <p:cNvSpPr/>
              <p:nvPr/>
            </p:nvSpPr>
            <p:spPr>
              <a:xfrm rot="5371200">
                <a:off x="2251080" y="2502360"/>
                <a:ext cx="474120" cy="58788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778" name="CustomShape 5"/>
              <p:cNvSpPr/>
              <p:nvPr/>
            </p:nvSpPr>
            <p:spPr>
              <a:xfrm rot="5371200">
                <a:off x="1073880" y="1554120"/>
                <a:ext cx="474120" cy="58608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779" name="CustomShape 6"/>
              <p:cNvSpPr/>
              <p:nvPr/>
            </p:nvSpPr>
            <p:spPr>
              <a:xfrm rot="5371200">
                <a:off x="1359000" y="1081440"/>
                <a:ext cx="474120" cy="58788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780" name="CustomShape 7"/>
              <p:cNvSpPr/>
              <p:nvPr/>
            </p:nvSpPr>
            <p:spPr>
              <a:xfrm rot="5371200">
                <a:off x="1657440" y="1554120"/>
                <a:ext cx="474120" cy="58788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781" name="CustomShape 8"/>
              <p:cNvSpPr/>
              <p:nvPr/>
            </p:nvSpPr>
            <p:spPr>
              <a:xfrm rot="5371200">
                <a:off x="1362960" y="1556640"/>
                <a:ext cx="474120" cy="58788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782" name="CustomShape 9"/>
              <p:cNvSpPr/>
              <p:nvPr/>
            </p:nvSpPr>
            <p:spPr>
              <a:xfrm rot="5371200">
                <a:off x="1664280" y="2506320"/>
                <a:ext cx="474120" cy="58788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783" name="CustomShape 10"/>
              <p:cNvSpPr/>
              <p:nvPr/>
            </p:nvSpPr>
            <p:spPr>
              <a:xfrm rot="5371200">
                <a:off x="489600" y="2512800"/>
                <a:ext cx="474120" cy="58788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784" name="CustomShape 11"/>
              <p:cNvSpPr/>
              <p:nvPr/>
            </p:nvSpPr>
            <p:spPr>
              <a:xfrm rot="5371200">
                <a:off x="1955880" y="2026800"/>
                <a:ext cx="474120" cy="58608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785" name="CustomShape 12"/>
              <p:cNvSpPr/>
              <p:nvPr/>
            </p:nvSpPr>
            <p:spPr>
              <a:xfrm rot="5371200">
                <a:off x="1072440" y="2511000"/>
                <a:ext cx="474120" cy="586080"/>
              </a:xfrm>
              <a:custGeom>
                <a:avLst/>
                <a:gdLst/>
                <a:ahLst/>
                <a:cxnLst/>
                <a:rect l="l" t="t" r="r" b="b"/>
                <a:pathLst>
                  <a:path w="1031" h="1275">
                    <a:moveTo>
                      <a:pt x="0" y="638"/>
                    </a:moveTo>
                    <a:lnTo>
                      <a:pt x="1030" y="1274"/>
                    </a:lnTo>
                    <a:lnTo>
                      <a:pt x="1030" y="0"/>
                    </a:lnTo>
                    <a:lnTo>
                      <a:pt x="0" y="638"/>
                    </a:lnTo>
                  </a:path>
                </a:pathLst>
              </a:custGeom>
              <a:solidFill>
                <a:srgbClr val="8095B5"/>
              </a:solidFill>
              <a:ln>
                <a:noFill/>
              </a:ln>
            </p:spPr>
            <p:style>
              <a:lnRef idx="0">
                <a:scrgbClr r="0" g="0" b="0"/>
              </a:lnRef>
              <a:fillRef idx="0">
                <a:scrgbClr r="0" g="0" b="0"/>
              </a:fillRef>
              <a:effectRef idx="0">
                <a:scrgbClr r="0" g="0" b="0"/>
              </a:effectRef>
              <a:fontRef idx="minor"/>
            </p:style>
          </p:sp>
          <p:sp>
            <p:nvSpPr>
              <p:cNvPr id="786" name="CustomShape 13"/>
              <p:cNvSpPr/>
              <p:nvPr/>
            </p:nvSpPr>
            <p:spPr>
              <a:xfrm rot="5371200">
                <a:off x="781200" y="2030760"/>
                <a:ext cx="474120" cy="58608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787" name="CustomShape 14"/>
              <p:cNvSpPr/>
              <p:nvPr/>
            </p:nvSpPr>
            <p:spPr>
              <a:xfrm rot="5371200">
                <a:off x="1366920" y="2030040"/>
                <a:ext cx="474120" cy="58788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788" name="CustomShape 15"/>
              <p:cNvSpPr/>
              <p:nvPr/>
            </p:nvSpPr>
            <p:spPr>
              <a:xfrm rot="5371200">
                <a:off x="1369080" y="2508840"/>
                <a:ext cx="474120" cy="58788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789" name="CustomShape 16"/>
              <p:cNvSpPr/>
              <p:nvPr/>
            </p:nvSpPr>
            <p:spPr>
              <a:xfrm rot="5371200">
                <a:off x="1661400" y="2027520"/>
                <a:ext cx="474120" cy="58788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790" name="CustomShape 17"/>
              <p:cNvSpPr/>
              <p:nvPr/>
            </p:nvSpPr>
            <p:spPr>
              <a:xfrm rot="5371200">
                <a:off x="1959840" y="2502360"/>
                <a:ext cx="474120" cy="58608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791" name="CustomShape 18"/>
              <p:cNvSpPr/>
              <p:nvPr/>
            </p:nvSpPr>
            <p:spPr>
              <a:xfrm rot="5371200">
                <a:off x="1075680" y="2027160"/>
                <a:ext cx="474120" cy="58608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grpSp>
      <p:sp>
        <p:nvSpPr>
          <p:cNvPr id="792" name="CustomShape 19"/>
          <p:cNvSpPr/>
          <p:nvPr/>
        </p:nvSpPr>
        <p:spPr>
          <a:xfrm>
            <a:off x="1043640" y="1505160"/>
            <a:ext cx="1064520" cy="161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0000" b="1" strike="noStrike" spc="-1" dirty="0">
                <a:solidFill>
                  <a:srgbClr val="FFFFFF"/>
                </a:solidFill>
                <a:latin typeface="Montserrat Bold"/>
                <a:ea typeface="Nunito Black"/>
              </a:rPr>
              <a:t>2</a:t>
            </a:r>
            <a:endParaRPr lang="en-US" sz="10000" b="0" strike="noStrike" spc="-1" dirty="0">
              <a:latin typeface="Arial"/>
            </a:endParaRPr>
          </a:p>
        </p:txBody>
      </p:sp>
      <p:sp>
        <p:nvSpPr>
          <p:cNvPr id="793" name="Line 20"/>
          <p:cNvSpPr/>
          <p:nvPr/>
        </p:nvSpPr>
        <p:spPr>
          <a:xfrm>
            <a:off x="4686120" y="-563040"/>
            <a:ext cx="0" cy="2206080"/>
          </a:xfrm>
          <a:prstGeom prst="line">
            <a:avLst/>
          </a:prstGeom>
          <a:ln>
            <a:solidFill>
              <a:schemeClr val="bg1"/>
            </a:solidFill>
          </a:ln>
        </p:spPr>
        <p:style>
          <a:lnRef idx="3">
            <a:schemeClr val="accent2"/>
          </a:lnRef>
          <a:fillRef idx="0">
            <a:schemeClr val="accent2"/>
          </a:fillRef>
          <a:effectRef idx="2">
            <a:schemeClr val="accent2"/>
          </a:effectRef>
          <a:fontRef idx="minor"/>
        </p:style>
      </p:sp>
      <p:sp>
        <p:nvSpPr>
          <p:cNvPr id="794" name="CustomShape 21"/>
          <p:cNvSpPr/>
          <p:nvPr/>
        </p:nvSpPr>
        <p:spPr>
          <a:xfrm>
            <a:off x="4632840" y="1639440"/>
            <a:ext cx="105480" cy="94320"/>
          </a:xfrm>
          <a:prstGeom prst="flowChartConnec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p:style>
      </p:sp>
      <p:sp>
        <p:nvSpPr>
          <p:cNvPr id="795" name="CustomShape 22"/>
          <p:cNvSpPr/>
          <p:nvPr/>
        </p:nvSpPr>
        <p:spPr>
          <a:xfrm>
            <a:off x="3200400" y="2569680"/>
            <a:ext cx="4726080" cy="94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800" b="1" strike="noStrike" spc="-1" dirty="0">
                <a:solidFill>
                  <a:srgbClr val="FFFFFF"/>
                </a:solidFill>
                <a:latin typeface="Calibri"/>
                <a:ea typeface="Open Sans Light"/>
              </a:rPr>
              <a:t>Problématiques et solutions​</a:t>
            </a:r>
            <a:endParaRPr lang="en-US" sz="2800" b="0" strike="noStrike" spc="-1" dirty="0">
              <a:latin typeface="Arial"/>
            </a:endParaRPr>
          </a:p>
        </p:txBody>
      </p:sp>
      <p:pic>
        <p:nvPicPr>
          <p:cNvPr id="796" name="Image 117"/>
          <p:cNvPicPr/>
          <p:nvPr/>
        </p:nvPicPr>
        <p:blipFill>
          <a:blip r:embed="rId2"/>
          <a:stretch/>
        </p:blipFill>
        <p:spPr>
          <a:xfrm>
            <a:off x="4464360" y="1769040"/>
            <a:ext cx="453240" cy="471960"/>
          </a:xfrm>
          <a:prstGeom prst="rect">
            <a:avLst/>
          </a:prstGeom>
          <a:ln>
            <a:noFill/>
          </a:ln>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CustomShape 1"/>
          <p:cNvSpPr/>
          <p:nvPr/>
        </p:nvSpPr>
        <p:spPr>
          <a:xfrm>
            <a:off x="106962" y="4773577"/>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C24B651A-E990-498E-8A7B-DF611FE49AAF}" type="slidenum">
              <a:rPr lang="fr-FR" sz="1350" b="0" strike="noStrike" spc="-1" dirty="0">
                <a:solidFill>
                  <a:srgbClr val="999999"/>
                </a:solidFill>
                <a:latin typeface="Calibri"/>
                <a:ea typeface="DejaVu Sans"/>
              </a:rPr>
              <a:t>6</a:t>
            </a:fld>
            <a:endParaRPr lang="en-US" sz="1350" b="0" strike="noStrike" spc="-1" dirty="0">
              <a:latin typeface="Arial"/>
            </a:endParaRPr>
          </a:p>
        </p:txBody>
      </p:sp>
      <p:sp>
        <p:nvSpPr>
          <p:cNvPr id="798" name="CustomShape 2"/>
          <p:cNvSpPr/>
          <p:nvPr/>
        </p:nvSpPr>
        <p:spPr>
          <a:xfrm flipV="1">
            <a:off x="3151080" y="420480"/>
            <a:ext cx="406800" cy="72000"/>
          </a:xfrm>
          <a:prstGeom prst="rect">
            <a:avLst/>
          </a:prstGeom>
          <a:solidFill>
            <a:schemeClr val="accent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9" name="CustomShape 3"/>
          <p:cNvSpPr/>
          <p:nvPr/>
        </p:nvSpPr>
        <p:spPr>
          <a:xfrm flipV="1">
            <a:off x="3614400" y="420480"/>
            <a:ext cx="406800" cy="72000"/>
          </a:xfrm>
          <a:prstGeom prst="rect">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0" name="CustomShape 4"/>
          <p:cNvSpPr/>
          <p:nvPr/>
        </p:nvSpPr>
        <p:spPr>
          <a:xfrm flipV="1">
            <a:off x="4093920" y="420480"/>
            <a:ext cx="406800" cy="72000"/>
          </a:xfrm>
          <a:prstGeom prst="rect">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1" name="CustomShape 5"/>
          <p:cNvSpPr/>
          <p:nvPr/>
        </p:nvSpPr>
        <p:spPr>
          <a:xfrm flipV="1">
            <a:off x="4557600" y="420480"/>
            <a:ext cx="406800" cy="72000"/>
          </a:xfrm>
          <a:prstGeom prst="rect">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2" name="CustomShape 6"/>
          <p:cNvSpPr/>
          <p:nvPr/>
        </p:nvSpPr>
        <p:spPr>
          <a:xfrm flipV="1">
            <a:off x="5022720" y="420480"/>
            <a:ext cx="405360" cy="72000"/>
          </a:xfrm>
          <a:prstGeom prst="rect">
            <a:avLst/>
          </a:prstGeom>
          <a:solidFill>
            <a:srgbClr val="92D05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3" name="CustomShape 7"/>
          <p:cNvSpPr/>
          <p:nvPr/>
        </p:nvSpPr>
        <p:spPr>
          <a:xfrm flipV="1">
            <a:off x="5481360" y="420480"/>
            <a:ext cx="406800" cy="72000"/>
          </a:xfrm>
          <a:prstGeom prst="rect">
            <a:avLst/>
          </a:prstGeom>
          <a:solidFill>
            <a:schemeClr val="accent6"/>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5" name="CustomShape 9"/>
          <p:cNvSpPr/>
          <p:nvPr/>
        </p:nvSpPr>
        <p:spPr>
          <a:xfrm>
            <a:off x="117720" y="56016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1800"/>
              </a:spcBef>
              <a:tabLst>
                <a:tab pos="0" algn="l"/>
              </a:tabLst>
            </a:pPr>
            <a:r>
              <a:rPr lang="fr-FR" sz="1800" b="1" strike="noStrike" spc="-1" dirty="0">
                <a:solidFill>
                  <a:srgbClr val="486794"/>
                </a:solidFill>
                <a:latin typeface="Arial"/>
                <a:ea typeface="DejaVu Sans"/>
              </a:rPr>
              <a:t>Problématique (1</a:t>
            </a:r>
            <a:r>
              <a:rPr lang="fr-FR" b="1" spc="-1" dirty="0">
                <a:solidFill>
                  <a:srgbClr val="486794"/>
                </a:solidFill>
                <a:latin typeface="Arial"/>
                <a:ea typeface="DejaVu Sans"/>
              </a:rPr>
              <a:t>/3</a:t>
            </a:r>
            <a:r>
              <a:rPr lang="fr-FR" sz="1800" b="1" strike="noStrike" spc="-1" dirty="0">
                <a:solidFill>
                  <a:srgbClr val="486794"/>
                </a:solidFill>
                <a:latin typeface="Arial"/>
                <a:ea typeface="DejaVu Sans"/>
              </a:rPr>
              <a:t>)</a:t>
            </a:r>
            <a:endParaRPr lang="en-US" sz="1800" b="0" strike="noStrike" spc="-1" dirty="0">
              <a:latin typeface="Arial"/>
            </a:endParaRPr>
          </a:p>
        </p:txBody>
      </p:sp>
      <p:sp>
        <p:nvSpPr>
          <p:cNvPr id="806" name="CustomShape 10"/>
          <p:cNvSpPr/>
          <p:nvPr/>
        </p:nvSpPr>
        <p:spPr>
          <a:xfrm>
            <a:off x="7812000" y="8429040"/>
            <a:ext cx="1136520" cy="113688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807" name="CustomShape 11"/>
          <p:cNvSpPr/>
          <p:nvPr/>
        </p:nvSpPr>
        <p:spPr>
          <a:xfrm>
            <a:off x="12544560" y="4311000"/>
            <a:ext cx="1135440" cy="113580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808" name="CustomShape 12"/>
          <p:cNvSpPr/>
          <p:nvPr/>
        </p:nvSpPr>
        <p:spPr>
          <a:xfrm>
            <a:off x="17370720" y="8451360"/>
            <a:ext cx="1135440" cy="113688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809" name="CustomShape 13"/>
          <p:cNvSpPr/>
          <p:nvPr/>
        </p:nvSpPr>
        <p:spPr>
          <a:xfrm>
            <a:off x="12168720" y="8460360"/>
            <a:ext cx="4436280" cy="1489320"/>
          </a:xfrm>
          <a:prstGeom prst="rect">
            <a:avLst/>
          </a:prstGeom>
          <a:noFill/>
          <a:ln>
            <a:noFill/>
          </a:ln>
        </p:spPr>
        <p:style>
          <a:lnRef idx="0">
            <a:scrgbClr r="0" g="0" b="0"/>
          </a:lnRef>
          <a:fillRef idx="0">
            <a:scrgbClr r="0" g="0" b="0"/>
          </a:fillRef>
          <a:effectRef idx="0">
            <a:scrgbClr r="0" g="0" b="0"/>
          </a:effectRef>
          <a:fontRef idx="minor"/>
        </p:style>
        <p:txBody>
          <a:bodyPr lIns="182880" tIns="91440" rIns="182880" bIns="91440">
            <a:spAutoFit/>
          </a:bodyPr>
          <a:lstStyle/>
          <a:p>
            <a:pPr>
              <a:lnSpc>
                <a:spcPct val="130000"/>
              </a:lnSpc>
            </a:pPr>
            <a:r>
              <a:rPr lang="en-US" sz="2200" b="0" strike="noStrike" spc="-1" dirty="0">
                <a:solidFill>
                  <a:srgbClr val="999999"/>
                </a:solidFill>
                <a:latin typeface="Lato Light"/>
                <a:ea typeface="Open Sans"/>
              </a:rPr>
              <a:t>People who work in marketing try to get the attention of target.</a:t>
            </a:r>
            <a:endParaRPr lang="en-US" sz="2200" b="0" strike="noStrike" spc="-1" dirty="0">
              <a:latin typeface="Arial"/>
            </a:endParaRPr>
          </a:p>
        </p:txBody>
      </p:sp>
      <p:sp>
        <p:nvSpPr>
          <p:cNvPr id="810" name="CustomShape 14"/>
          <p:cNvSpPr/>
          <p:nvPr/>
        </p:nvSpPr>
        <p:spPr>
          <a:xfrm>
            <a:off x="12036960" y="7754400"/>
            <a:ext cx="300204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nSpc>
                <a:spcPct val="130000"/>
              </a:lnSpc>
            </a:pPr>
            <a:r>
              <a:rPr lang="en-US" sz="3200" b="0" strike="noStrike" spc="-1" dirty="0">
                <a:solidFill>
                  <a:srgbClr val="999999"/>
                </a:solidFill>
                <a:latin typeface="Lato Regular"/>
                <a:ea typeface="Open Sans"/>
              </a:rPr>
              <a:t>Fast Delivery</a:t>
            </a:r>
            <a:endParaRPr lang="en-US" sz="3200" b="0" strike="noStrike" spc="-1" dirty="0">
              <a:latin typeface="Arial"/>
            </a:endParaRPr>
          </a:p>
        </p:txBody>
      </p:sp>
      <p:sp>
        <p:nvSpPr>
          <p:cNvPr id="811" name="CustomShape 15"/>
          <p:cNvSpPr/>
          <p:nvPr/>
        </p:nvSpPr>
        <p:spPr>
          <a:xfrm>
            <a:off x="12821400" y="4571640"/>
            <a:ext cx="574560" cy="574560"/>
          </a:xfrm>
          <a:custGeom>
            <a:avLst/>
            <a:gdLst/>
            <a:ahLst/>
            <a:cxnLst/>
            <a:rect l="l" t="t" r="r" b="b"/>
            <a:pathLst>
              <a:path w="480" h="48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12" name="CustomShape 16"/>
          <p:cNvSpPr/>
          <p:nvPr/>
        </p:nvSpPr>
        <p:spPr>
          <a:xfrm>
            <a:off x="8095320" y="8723520"/>
            <a:ext cx="595800" cy="532440"/>
          </a:xfrm>
          <a:custGeom>
            <a:avLst/>
            <a:gdLst/>
            <a:ahLst/>
            <a:cxnLst/>
            <a:rect l="l" t="t"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13" name="CustomShape 17"/>
          <p:cNvSpPr/>
          <p:nvPr/>
        </p:nvSpPr>
        <p:spPr>
          <a:xfrm>
            <a:off x="3292560" y="4593960"/>
            <a:ext cx="591480" cy="532440"/>
          </a:xfrm>
          <a:custGeom>
            <a:avLst/>
            <a:gdLst/>
            <a:ahLst/>
            <a:cxnLst/>
            <a:rect l="l" t="t"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14" name="CustomShape 18"/>
          <p:cNvSpPr/>
          <p:nvPr/>
        </p:nvSpPr>
        <p:spPr>
          <a:xfrm>
            <a:off x="17637480" y="8717400"/>
            <a:ext cx="595800" cy="604440"/>
          </a:xfrm>
          <a:custGeom>
            <a:avLst/>
            <a:gdLst/>
            <a:ahLst/>
            <a:cxnLst/>
            <a:rect l="l" t="t"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15" name="CustomShape 19"/>
          <p:cNvSpPr/>
          <p:nvPr/>
        </p:nvSpPr>
        <p:spPr>
          <a:xfrm>
            <a:off x="909684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2</a:t>
            </a:r>
            <a:endParaRPr lang="en-US" sz="3200" b="0" strike="noStrike" spc="-1" dirty="0">
              <a:latin typeface="Arial"/>
            </a:endParaRPr>
          </a:p>
        </p:txBody>
      </p:sp>
      <p:sp>
        <p:nvSpPr>
          <p:cNvPr id="816" name="CustomShape 20"/>
          <p:cNvSpPr/>
          <p:nvPr/>
        </p:nvSpPr>
        <p:spPr>
          <a:xfrm>
            <a:off x="1347300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3</a:t>
            </a:r>
            <a:endParaRPr lang="en-US" sz="3200" b="0" strike="noStrike" spc="-1" dirty="0">
              <a:latin typeface="Arial"/>
            </a:endParaRPr>
          </a:p>
        </p:txBody>
      </p:sp>
      <p:sp>
        <p:nvSpPr>
          <p:cNvPr id="817" name="CustomShape 21"/>
          <p:cNvSpPr/>
          <p:nvPr/>
        </p:nvSpPr>
        <p:spPr>
          <a:xfrm>
            <a:off x="1846260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4</a:t>
            </a:r>
            <a:endParaRPr lang="en-US" sz="3200" b="0" strike="noStrike" spc="-1" dirty="0">
              <a:latin typeface="Arial"/>
            </a:endParaRPr>
          </a:p>
        </p:txBody>
      </p:sp>
      <p:sp>
        <p:nvSpPr>
          <p:cNvPr id="818" name="CustomShape 22"/>
          <p:cNvSpPr/>
          <p:nvPr/>
        </p:nvSpPr>
        <p:spPr>
          <a:xfrm>
            <a:off x="409284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1</a:t>
            </a:r>
            <a:endParaRPr lang="en-US" sz="3200" b="0" strike="noStrike" spc="-1" dirty="0">
              <a:latin typeface="Arial"/>
            </a:endParaRPr>
          </a:p>
        </p:txBody>
      </p:sp>
      <p:grpSp>
        <p:nvGrpSpPr>
          <p:cNvPr id="819" name="Group 23"/>
          <p:cNvGrpSpPr/>
          <p:nvPr/>
        </p:nvGrpSpPr>
        <p:grpSpPr>
          <a:xfrm>
            <a:off x="6648840" y="2961720"/>
            <a:ext cx="4489560" cy="4452840"/>
            <a:chOff x="6648840" y="2961720"/>
            <a:chExt cx="4489560" cy="4452840"/>
          </a:xfrm>
        </p:grpSpPr>
        <p:sp>
          <p:nvSpPr>
            <p:cNvPr id="820" name="CustomShape 24"/>
            <p:cNvSpPr/>
            <p:nvPr/>
          </p:nvSpPr>
          <p:spPr>
            <a:xfrm rot="7528200">
              <a:off x="9636120" y="4032000"/>
              <a:ext cx="434520" cy="538560"/>
            </a:xfrm>
            <a:custGeom>
              <a:avLst/>
              <a:gdLst/>
              <a:ahLst/>
              <a:cxnLst/>
              <a:rect l="l" t="t" r="r" b="b"/>
              <a:pathLst>
                <a:path w="1031" h="1278">
                  <a:moveTo>
                    <a:pt x="0" y="639"/>
                  </a:moveTo>
                  <a:lnTo>
                    <a:pt x="1030" y="1277"/>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21" name="CustomShape 25"/>
            <p:cNvSpPr/>
            <p:nvPr/>
          </p:nvSpPr>
          <p:spPr>
            <a:xfrm rot="7528200">
              <a:off x="8758800" y="3407040"/>
              <a:ext cx="434520" cy="53856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22" name="CustomShape 26"/>
            <p:cNvSpPr/>
            <p:nvPr/>
          </p:nvSpPr>
          <p:spPr>
            <a:xfrm rot="7528200">
              <a:off x="8221680" y="462600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23" name="CustomShape 27"/>
            <p:cNvSpPr/>
            <p:nvPr/>
          </p:nvSpPr>
          <p:spPr>
            <a:xfrm rot="7528200">
              <a:off x="7783560" y="4313880"/>
              <a:ext cx="434520" cy="538560"/>
            </a:xfrm>
            <a:custGeom>
              <a:avLst/>
              <a:gdLst/>
              <a:ahLst/>
              <a:cxnLst/>
              <a:rect l="l" t="t" r="r" b="b"/>
              <a:pathLst>
                <a:path w="1030" h="1277">
                  <a:moveTo>
                    <a:pt x="0" y="639"/>
                  </a:moveTo>
                  <a:lnTo>
                    <a:pt x="1029" y="1276"/>
                  </a:lnTo>
                  <a:lnTo>
                    <a:pt x="1029"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24" name="CustomShape 28"/>
            <p:cNvSpPr/>
            <p:nvPr/>
          </p:nvSpPr>
          <p:spPr>
            <a:xfrm rot="7528200">
              <a:off x="9153000" y="4223160"/>
              <a:ext cx="434520" cy="53676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25" name="CustomShape 29"/>
            <p:cNvSpPr/>
            <p:nvPr/>
          </p:nvSpPr>
          <p:spPr>
            <a:xfrm rot="7528200">
              <a:off x="8681760" y="4419720"/>
              <a:ext cx="434520" cy="536760"/>
            </a:xfrm>
            <a:custGeom>
              <a:avLst/>
              <a:gdLst/>
              <a:ahLst/>
              <a:cxnLst/>
              <a:rect l="l" t="t" r="r" b="b"/>
              <a:pathLst>
                <a:path w="1032" h="1275">
                  <a:moveTo>
                    <a:pt x="0" y="636"/>
                  </a:moveTo>
                  <a:lnTo>
                    <a:pt x="1031" y="1274"/>
                  </a:lnTo>
                  <a:lnTo>
                    <a:pt x="1031" y="0"/>
                  </a:lnTo>
                  <a:lnTo>
                    <a:pt x="0" y="636"/>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26" name="CustomShape 30"/>
            <p:cNvSpPr/>
            <p:nvPr/>
          </p:nvSpPr>
          <p:spPr>
            <a:xfrm rot="7528200">
              <a:off x="10063440" y="4337280"/>
              <a:ext cx="434520" cy="536760"/>
            </a:xfrm>
            <a:custGeom>
              <a:avLst/>
              <a:gdLst/>
              <a:ahLst/>
              <a:cxnLst/>
              <a:rect l="l" t="t" r="r" b="b"/>
              <a:pathLst>
                <a:path w="1031" h="1276">
                  <a:moveTo>
                    <a:pt x="0" y="637"/>
                  </a:moveTo>
                  <a:lnTo>
                    <a:pt x="1030" y="1275"/>
                  </a:lnTo>
                  <a:lnTo>
                    <a:pt x="1030" y="0"/>
                  </a:lnTo>
                  <a:lnTo>
                    <a:pt x="0"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27" name="CustomShape 31"/>
            <p:cNvSpPr/>
            <p:nvPr/>
          </p:nvSpPr>
          <p:spPr>
            <a:xfrm rot="7528200">
              <a:off x="10580760" y="3639960"/>
              <a:ext cx="428760" cy="536760"/>
            </a:xfrm>
            <a:custGeom>
              <a:avLst/>
              <a:gdLst/>
              <a:ahLst/>
              <a:cxnLst/>
              <a:rect l="l" t="t" r="r" b="b"/>
              <a:pathLst>
                <a:path w="1017" h="1276">
                  <a:moveTo>
                    <a:pt x="0" y="629"/>
                  </a:moveTo>
                  <a:lnTo>
                    <a:pt x="0" y="646"/>
                  </a:lnTo>
                  <a:lnTo>
                    <a:pt x="1016" y="1275"/>
                  </a:lnTo>
                  <a:lnTo>
                    <a:pt x="1016" y="0"/>
                  </a:lnTo>
                  <a:lnTo>
                    <a:pt x="0" y="62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28" name="CustomShape 32"/>
            <p:cNvSpPr/>
            <p:nvPr/>
          </p:nvSpPr>
          <p:spPr>
            <a:xfrm rot="7528200">
              <a:off x="9120240" y="4731480"/>
              <a:ext cx="434520" cy="53856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29" name="CustomShape 33"/>
            <p:cNvSpPr/>
            <p:nvPr/>
          </p:nvSpPr>
          <p:spPr>
            <a:xfrm rot="7528200">
              <a:off x="8254440" y="4114800"/>
              <a:ext cx="434520" cy="538560"/>
            </a:xfrm>
            <a:custGeom>
              <a:avLst/>
              <a:gdLst/>
              <a:ahLst/>
              <a:cxnLst/>
              <a:rect l="l" t="t" r="r" b="b"/>
              <a:pathLst>
                <a:path w="1032" h="1278">
                  <a:moveTo>
                    <a:pt x="0" y="638"/>
                  </a:moveTo>
                  <a:lnTo>
                    <a:pt x="1031" y="1277"/>
                  </a:lnTo>
                  <a:lnTo>
                    <a:pt x="1031"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30" name="CustomShape 34"/>
            <p:cNvSpPr/>
            <p:nvPr/>
          </p:nvSpPr>
          <p:spPr>
            <a:xfrm rot="7528200">
              <a:off x="9714960" y="3023280"/>
              <a:ext cx="428760" cy="536760"/>
            </a:xfrm>
            <a:custGeom>
              <a:avLst/>
              <a:gdLst/>
              <a:ahLst/>
              <a:cxnLst/>
              <a:rect l="l" t="t" r="r" b="b"/>
              <a:pathLst>
                <a:path w="1017" h="1275">
                  <a:moveTo>
                    <a:pt x="0" y="628"/>
                  </a:moveTo>
                  <a:lnTo>
                    <a:pt x="0" y="645"/>
                  </a:lnTo>
                  <a:lnTo>
                    <a:pt x="1016" y="1274"/>
                  </a:lnTo>
                  <a:lnTo>
                    <a:pt x="1016" y="0"/>
                  </a:lnTo>
                  <a:lnTo>
                    <a:pt x="0" y="62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31" name="CustomShape 35"/>
            <p:cNvSpPr/>
            <p:nvPr/>
          </p:nvSpPr>
          <p:spPr>
            <a:xfrm rot="7528200">
              <a:off x="8726040" y="391824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32" name="CustomShape 36"/>
            <p:cNvSpPr/>
            <p:nvPr/>
          </p:nvSpPr>
          <p:spPr>
            <a:xfrm rot="7528200">
              <a:off x="9087480" y="524268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33" name="CustomShape 37"/>
            <p:cNvSpPr/>
            <p:nvPr/>
          </p:nvSpPr>
          <p:spPr>
            <a:xfrm rot="7528200">
              <a:off x="9591840" y="453492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34" name="CustomShape 38"/>
            <p:cNvSpPr/>
            <p:nvPr/>
          </p:nvSpPr>
          <p:spPr>
            <a:xfrm rot="7528200">
              <a:off x="9197640" y="3720600"/>
              <a:ext cx="434520" cy="536760"/>
            </a:xfrm>
            <a:custGeom>
              <a:avLst/>
              <a:gdLst/>
              <a:ahLst/>
              <a:cxnLst/>
              <a:rect l="l" t="t" r="r" b="b"/>
              <a:pathLst>
                <a:path w="1031" h="1275">
                  <a:moveTo>
                    <a:pt x="0" y="636"/>
                  </a:moveTo>
                  <a:lnTo>
                    <a:pt x="1030" y="1274"/>
                  </a:lnTo>
                  <a:lnTo>
                    <a:pt x="1030" y="0"/>
                  </a:lnTo>
                  <a:lnTo>
                    <a:pt x="0"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35" name="CustomShape 39"/>
            <p:cNvSpPr/>
            <p:nvPr/>
          </p:nvSpPr>
          <p:spPr>
            <a:xfrm rot="7528200">
              <a:off x="10153800" y="3334680"/>
              <a:ext cx="428760" cy="538560"/>
            </a:xfrm>
            <a:custGeom>
              <a:avLst/>
              <a:gdLst/>
              <a:ahLst/>
              <a:cxnLst/>
              <a:rect l="l" t="t" r="r" b="b"/>
              <a:pathLst>
                <a:path w="1017" h="1278">
                  <a:moveTo>
                    <a:pt x="0" y="630"/>
                  </a:moveTo>
                  <a:lnTo>
                    <a:pt x="0" y="647"/>
                  </a:lnTo>
                  <a:lnTo>
                    <a:pt x="1016" y="1277"/>
                  </a:lnTo>
                  <a:lnTo>
                    <a:pt x="1016" y="0"/>
                  </a:lnTo>
                  <a:lnTo>
                    <a:pt x="0" y="63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36" name="CustomShape 40"/>
            <p:cNvSpPr/>
            <p:nvPr/>
          </p:nvSpPr>
          <p:spPr>
            <a:xfrm rot="7528200">
              <a:off x="9559080" y="5045040"/>
              <a:ext cx="434520" cy="536760"/>
            </a:xfrm>
            <a:custGeom>
              <a:avLst/>
              <a:gdLst/>
              <a:ahLst/>
              <a:cxnLst/>
              <a:rect l="l" t="t" r="r" b="b"/>
              <a:pathLst>
                <a:path w="1032" h="1276">
                  <a:moveTo>
                    <a:pt x="0" y="637"/>
                  </a:moveTo>
                  <a:lnTo>
                    <a:pt x="1031" y="1275"/>
                  </a:lnTo>
                  <a:lnTo>
                    <a:pt x="1031"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37" name="CustomShape 41"/>
            <p:cNvSpPr/>
            <p:nvPr/>
          </p:nvSpPr>
          <p:spPr>
            <a:xfrm rot="7528200">
              <a:off x="9844200" y="4180320"/>
              <a:ext cx="434520" cy="538560"/>
            </a:xfrm>
            <a:custGeom>
              <a:avLst/>
              <a:gdLst/>
              <a:ahLst/>
              <a:cxnLst/>
              <a:rect l="l" t="t" r="r" b="b"/>
              <a:pathLst>
                <a:path w="1031" h="1278">
                  <a:moveTo>
                    <a:pt x="1030" y="638"/>
                  </a:moveTo>
                  <a:lnTo>
                    <a:pt x="0" y="1277"/>
                  </a:lnTo>
                  <a:lnTo>
                    <a:pt x="0" y="0"/>
                  </a:lnTo>
                  <a:lnTo>
                    <a:pt x="103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38" name="CustomShape 42"/>
            <p:cNvSpPr/>
            <p:nvPr/>
          </p:nvSpPr>
          <p:spPr>
            <a:xfrm rot="7528200">
              <a:off x="9011520" y="3052440"/>
              <a:ext cx="434520" cy="538560"/>
            </a:xfrm>
            <a:custGeom>
              <a:avLst/>
              <a:gdLst/>
              <a:ahLst/>
              <a:cxnLst/>
              <a:rect l="l" t="t" r="r" b="b"/>
              <a:pathLst>
                <a:path w="1031" h="1278">
                  <a:moveTo>
                    <a:pt x="1030" y="638"/>
                  </a:moveTo>
                  <a:lnTo>
                    <a:pt x="0" y="1277"/>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39" name="CustomShape 43"/>
            <p:cNvSpPr/>
            <p:nvPr/>
          </p:nvSpPr>
          <p:spPr>
            <a:xfrm rot="7528200">
              <a:off x="9888840" y="3677400"/>
              <a:ext cx="434520" cy="538560"/>
            </a:xfrm>
            <a:custGeom>
              <a:avLst/>
              <a:gdLst/>
              <a:ahLst/>
              <a:cxnLst/>
              <a:rect l="l" t="t" r="r" b="b"/>
              <a:pathLst>
                <a:path w="1031" h="1278">
                  <a:moveTo>
                    <a:pt x="1030" y="639"/>
                  </a:moveTo>
                  <a:lnTo>
                    <a:pt x="0" y="1277"/>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40" name="CustomShape 44"/>
            <p:cNvSpPr/>
            <p:nvPr/>
          </p:nvSpPr>
          <p:spPr>
            <a:xfrm rot="7528200">
              <a:off x="9371880" y="4378320"/>
              <a:ext cx="434520" cy="538560"/>
            </a:xfrm>
            <a:custGeom>
              <a:avLst/>
              <a:gdLst/>
              <a:ahLst/>
              <a:cxnLst/>
              <a:rect l="l" t="t" r="r" b="b"/>
              <a:pathLst>
                <a:path w="1030" h="1278">
                  <a:moveTo>
                    <a:pt x="1029" y="639"/>
                  </a:moveTo>
                  <a:lnTo>
                    <a:pt x="0" y="1277"/>
                  </a:lnTo>
                  <a:lnTo>
                    <a:pt x="0" y="0"/>
                  </a:lnTo>
                  <a:lnTo>
                    <a:pt x="1029" y="63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41" name="CustomShape 45"/>
            <p:cNvSpPr/>
            <p:nvPr/>
          </p:nvSpPr>
          <p:spPr>
            <a:xfrm rot="7528200">
              <a:off x="9294840" y="5391360"/>
              <a:ext cx="434520" cy="536760"/>
            </a:xfrm>
            <a:custGeom>
              <a:avLst/>
              <a:gdLst/>
              <a:ahLst/>
              <a:cxnLst/>
              <a:rect l="l" t="t" r="r" b="b"/>
              <a:pathLst>
                <a:path w="1030" h="1276">
                  <a:moveTo>
                    <a:pt x="1029" y="637"/>
                  </a:moveTo>
                  <a:lnTo>
                    <a:pt x="0" y="1275"/>
                  </a:lnTo>
                  <a:lnTo>
                    <a:pt x="0" y="0"/>
                  </a:lnTo>
                  <a:lnTo>
                    <a:pt x="1029" y="637"/>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42" name="CustomShape 46"/>
            <p:cNvSpPr/>
            <p:nvPr/>
          </p:nvSpPr>
          <p:spPr>
            <a:xfrm rot="7528200">
              <a:off x="8002080" y="4469400"/>
              <a:ext cx="434520" cy="538560"/>
            </a:xfrm>
            <a:custGeom>
              <a:avLst/>
              <a:gdLst/>
              <a:ahLst/>
              <a:cxnLst/>
              <a:rect l="l" t="t" r="r" b="b"/>
              <a:pathLst>
                <a:path w="1030" h="1278">
                  <a:moveTo>
                    <a:pt x="1029" y="638"/>
                  </a:moveTo>
                  <a:lnTo>
                    <a:pt x="0" y="1277"/>
                  </a:lnTo>
                  <a:lnTo>
                    <a:pt x="0" y="0"/>
                  </a:lnTo>
                  <a:lnTo>
                    <a:pt x="1029"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43" name="CustomShape 47"/>
            <p:cNvSpPr/>
            <p:nvPr/>
          </p:nvSpPr>
          <p:spPr>
            <a:xfrm rot="7528200">
              <a:off x="9450360" y="3366000"/>
              <a:ext cx="434520" cy="536760"/>
            </a:xfrm>
            <a:custGeom>
              <a:avLst/>
              <a:gdLst/>
              <a:ahLst/>
              <a:cxnLst/>
              <a:rect l="l" t="t" r="r" b="b"/>
              <a:pathLst>
                <a:path w="1031" h="1275">
                  <a:moveTo>
                    <a:pt x="1030" y="636"/>
                  </a:moveTo>
                  <a:lnTo>
                    <a:pt x="0" y="1274"/>
                  </a:lnTo>
                  <a:lnTo>
                    <a:pt x="0" y="0"/>
                  </a:lnTo>
                  <a:lnTo>
                    <a:pt x="1030"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44" name="CustomShape 48"/>
            <p:cNvSpPr/>
            <p:nvPr/>
          </p:nvSpPr>
          <p:spPr>
            <a:xfrm rot="7528200">
              <a:off x="8036280" y="3959280"/>
              <a:ext cx="434520" cy="538560"/>
            </a:xfrm>
            <a:custGeom>
              <a:avLst/>
              <a:gdLst/>
              <a:ahLst/>
              <a:cxnLst/>
              <a:rect l="l" t="t" r="r" b="b"/>
              <a:pathLst>
                <a:path w="1032" h="1277">
                  <a:moveTo>
                    <a:pt x="1031" y="639"/>
                  </a:moveTo>
                  <a:lnTo>
                    <a:pt x="0" y="1276"/>
                  </a:lnTo>
                  <a:lnTo>
                    <a:pt x="0" y="0"/>
                  </a:lnTo>
                  <a:lnTo>
                    <a:pt x="1031"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45" name="CustomShape 49"/>
            <p:cNvSpPr/>
            <p:nvPr/>
          </p:nvSpPr>
          <p:spPr>
            <a:xfrm rot="7528200">
              <a:off x="8933040" y="4066920"/>
              <a:ext cx="434520" cy="536760"/>
            </a:xfrm>
            <a:custGeom>
              <a:avLst/>
              <a:gdLst/>
              <a:ahLst/>
              <a:cxnLst/>
              <a:rect l="l" t="t" r="r" b="b"/>
              <a:pathLst>
                <a:path w="1030" h="1275">
                  <a:moveTo>
                    <a:pt x="1029" y="636"/>
                  </a:moveTo>
                  <a:lnTo>
                    <a:pt x="0" y="1274"/>
                  </a:lnTo>
                  <a:lnTo>
                    <a:pt x="0" y="0"/>
                  </a:lnTo>
                  <a:lnTo>
                    <a:pt x="1029"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46" name="CustomShape 50"/>
            <p:cNvSpPr/>
            <p:nvPr/>
          </p:nvSpPr>
          <p:spPr>
            <a:xfrm rot="7528200">
              <a:off x="8474400" y="4271400"/>
              <a:ext cx="434520" cy="538560"/>
            </a:xfrm>
            <a:custGeom>
              <a:avLst/>
              <a:gdLst/>
              <a:ahLst/>
              <a:cxnLst/>
              <a:rect l="l" t="t" r="r" b="b"/>
              <a:pathLst>
                <a:path w="1032" h="1277">
                  <a:moveTo>
                    <a:pt x="1031" y="638"/>
                  </a:moveTo>
                  <a:lnTo>
                    <a:pt x="0" y="1276"/>
                  </a:lnTo>
                  <a:lnTo>
                    <a:pt x="0" y="0"/>
                  </a:lnTo>
                  <a:lnTo>
                    <a:pt x="1031"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47" name="CustomShape 51"/>
            <p:cNvSpPr/>
            <p:nvPr/>
          </p:nvSpPr>
          <p:spPr>
            <a:xfrm rot="7528200">
              <a:off x="9340200" y="4888080"/>
              <a:ext cx="434520" cy="538560"/>
            </a:xfrm>
            <a:custGeom>
              <a:avLst/>
              <a:gdLst/>
              <a:ahLst/>
              <a:cxnLst/>
              <a:rect l="l" t="t" r="r" b="b"/>
              <a:pathLst>
                <a:path w="1032" h="1278">
                  <a:moveTo>
                    <a:pt x="1031" y="638"/>
                  </a:moveTo>
                  <a:lnTo>
                    <a:pt x="0" y="1277"/>
                  </a:lnTo>
                  <a:lnTo>
                    <a:pt x="0" y="0"/>
                  </a:lnTo>
                  <a:lnTo>
                    <a:pt x="1031"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48" name="CustomShape 52"/>
            <p:cNvSpPr/>
            <p:nvPr/>
          </p:nvSpPr>
          <p:spPr>
            <a:xfrm rot="7528200">
              <a:off x="8429040" y="4774320"/>
              <a:ext cx="434520" cy="536760"/>
            </a:xfrm>
            <a:custGeom>
              <a:avLst/>
              <a:gdLst/>
              <a:ahLst/>
              <a:cxnLst/>
              <a:rect l="l" t="t" r="r" b="b"/>
              <a:pathLst>
                <a:path w="1030" h="1275">
                  <a:moveTo>
                    <a:pt x="1029" y="636"/>
                  </a:moveTo>
                  <a:lnTo>
                    <a:pt x="0" y="1274"/>
                  </a:lnTo>
                  <a:lnTo>
                    <a:pt x="0" y="0"/>
                  </a:lnTo>
                  <a:lnTo>
                    <a:pt x="1029"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49" name="CustomShape 53"/>
            <p:cNvSpPr/>
            <p:nvPr/>
          </p:nvSpPr>
          <p:spPr>
            <a:xfrm rot="7528200">
              <a:off x="7564680" y="4158720"/>
              <a:ext cx="434520" cy="536760"/>
            </a:xfrm>
            <a:custGeom>
              <a:avLst/>
              <a:gdLst/>
              <a:ahLst/>
              <a:cxnLst/>
              <a:rect l="l" t="t" r="r" b="b"/>
              <a:pathLst>
                <a:path w="1030" h="1276">
                  <a:moveTo>
                    <a:pt x="1029" y="637"/>
                  </a:moveTo>
                  <a:lnTo>
                    <a:pt x="0" y="1275"/>
                  </a:lnTo>
                  <a:lnTo>
                    <a:pt x="0" y="0"/>
                  </a:lnTo>
                  <a:lnTo>
                    <a:pt x="1029"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50" name="CustomShape 54"/>
            <p:cNvSpPr/>
            <p:nvPr/>
          </p:nvSpPr>
          <p:spPr>
            <a:xfrm rot="7528200">
              <a:off x="10371960" y="3494160"/>
              <a:ext cx="428760" cy="531000"/>
            </a:xfrm>
            <a:custGeom>
              <a:avLst/>
              <a:gdLst/>
              <a:ahLst/>
              <a:cxnLst/>
              <a:rect l="l" t="t" r="r" b="b"/>
              <a:pathLst>
                <a:path w="1017" h="1260">
                  <a:moveTo>
                    <a:pt x="0" y="1259"/>
                  </a:moveTo>
                  <a:lnTo>
                    <a:pt x="1016" y="629"/>
                  </a:lnTo>
                  <a:lnTo>
                    <a:pt x="0" y="0"/>
                  </a:lnTo>
                  <a:lnTo>
                    <a:pt x="0" y="125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51" name="CustomShape 55"/>
            <p:cNvSpPr/>
            <p:nvPr/>
          </p:nvSpPr>
          <p:spPr>
            <a:xfrm rot="7528200">
              <a:off x="10315800" y="3982680"/>
              <a:ext cx="434520" cy="536760"/>
            </a:xfrm>
            <a:custGeom>
              <a:avLst/>
              <a:gdLst/>
              <a:ahLst/>
              <a:cxnLst/>
              <a:rect l="l" t="t" r="r" b="b"/>
              <a:pathLst>
                <a:path w="1031" h="1276">
                  <a:moveTo>
                    <a:pt x="1030" y="637"/>
                  </a:moveTo>
                  <a:lnTo>
                    <a:pt x="0" y="1275"/>
                  </a:lnTo>
                  <a:lnTo>
                    <a:pt x="0" y="0"/>
                  </a:lnTo>
                  <a:lnTo>
                    <a:pt x="103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52" name="CustomShape 56"/>
            <p:cNvSpPr/>
            <p:nvPr/>
          </p:nvSpPr>
          <p:spPr>
            <a:xfrm rot="7528200">
              <a:off x="9810720" y="4691880"/>
              <a:ext cx="434520" cy="536760"/>
            </a:xfrm>
            <a:custGeom>
              <a:avLst/>
              <a:gdLst/>
              <a:ahLst/>
              <a:cxnLst/>
              <a:rect l="l" t="t" r="r" b="b"/>
              <a:pathLst>
                <a:path w="1030" h="1276">
                  <a:moveTo>
                    <a:pt x="1029" y="637"/>
                  </a:moveTo>
                  <a:lnTo>
                    <a:pt x="0" y="1275"/>
                  </a:lnTo>
                  <a:lnTo>
                    <a:pt x="0" y="0"/>
                  </a:lnTo>
                  <a:lnTo>
                    <a:pt x="1029"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53" name="CustomShape 57"/>
            <p:cNvSpPr/>
            <p:nvPr/>
          </p:nvSpPr>
          <p:spPr>
            <a:xfrm rot="7528200">
              <a:off x="8867520" y="5086080"/>
              <a:ext cx="434520" cy="53856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54" name="CustomShape 58"/>
            <p:cNvSpPr/>
            <p:nvPr/>
          </p:nvSpPr>
          <p:spPr>
            <a:xfrm rot="7528200">
              <a:off x="7234560" y="5521680"/>
              <a:ext cx="434520" cy="53856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55" name="CustomShape 59"/>
            <p:cNvSpPr/>
            <p:nvPr/>
          </p:nvSpPr>
          <p:spPr>
            <a:xfrm rot="7528200">
              <a:off x="6777000" y="5728320"/>
              <a:ext cx="432360" cy="538560"/>
            </a:xfrm>
            <a:custGeom>
              <a:avLst/>
              <a:gdLst/>
              <a:ahLst/>
              <a:cxnLst/>
              <a:rect l="l" t="t" r="r" b="b"/>
              <a:pathLst>
                <a:path w="1029" h="1277">
                  <a:moveTo>
                    <a:pt x="0" y="639"/>
                  </a:moveTo>
                  <a:lnTo>
                    <a:pt x="1028" y="1276"/>
                  </a:lnTo>
                  <a:lnTo>
                    <a:pt x="1028"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56" name="CustomShape 60"/>
            <p:cNvSpPr/>
            <p:nvPr/>
          </p:nvSpPr>
          <p:spPr>
            <a:xfrm rot="7528200">
              <a:off x="7705800" y="5325120"/>
              <a:ext cx="434520" cy="53856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57" name="CustomShape 61"/>
            <p:cNvSpPr/>
            <p:nvPr/>
          </p:nvSpPr>
          <p:spPr>
            <a:xfrm rot="7528200">
              <a:off x="6797160" y="5211000"/>
              <a:ext cx="434520" cy="536760"/>
            </a:xfrm>
            <a:custGeom>
              <a:avLst/>
              <a:gdLst/>
              <a:ahLst/>
              <a:cxnLst/>
              <a:rect l="l" t="t" r="r" b="b"/>
              <a:pathLst>
                <a:path w="1031" h="1276">
                  <a:moveTo>
                    <a:pt x="0" y="637"/>
                  </a:moveTo>
                  <a:lnTo>
                    <a:pt x="1030" y="1275"/>
                  </a:lnTo>
                  <a:lnTo>
                    <a:pt x="1030"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58" name="CustomShape 62"/>
            <p:cNvSpPr/>
            <p:nvPr/>
          </p:nvSpPr>
          <p:spPr>
            <a:xfrm rot="7528200">
              <a:off x="7642080" y="6345360"/>
              <a:ext cx="432360" cy="536760"/>
            </a:xfrm>
            <a:custGeom>
              <a:avLst/>
              <a:gdLst/>
              <a:ahLst/>
              <a:cxnLst/>
              <a:rect l="l" t="t" r="r" b="b"/>
              <a:pathLst>
                <a:path w="1029" h="1275">
                  <a:moveTo>
                    <a:pt x="0" y="638"/>
                  </a:moveTo>
                  <a:lnTo>
                    <a:pt x="1028" y="1274"/>
                  </a:lnTo>
                  <a:lnTo>
                    <a:pt x="1028"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59" name="CustomShape 63"/>
            <p:cNvSpPr/>
            <p:nvPr/>
          </p:nvSpPr>
          <p:spPr>
            <a:xfrm rot="7528200">
              <a:off x="8550360" y="6460560"/>
              <a:ext cx="434520" cy="536760"/>
            </a:xfrm>
            <a:custGeom>
              <a:avLst/>
              <a:gdLst/>
              <a:ahLst/>
              <a:cxnLst/>
              <a:rect l="l" t="t" r="r" b="b"/>
              <a:pathLst>
                <a:path w="1031" h="1276">
                  <a:moveTo>
                    <a:pt x="0" y="637"/>
                  </a:moveTo>
                  <a:lnTo>
                    <a:pt x="1030" y="1275"/>
                  </a:lnTo>
                  <a:lnTo>
                    <a:pt x="1030" y="0"/>
                  </a:lnTo>
                  <a:lnTo>
                    <a:pt x="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60" name="CustomShape 64"/>
            <p:cNvSpPr/>
            <p:nvPr/>
          </p:nvSpPr>
          <p:spPr>
            <a:xfrm rot="7528200">
              <a:off x="9054720" y="5752800"/>
              <a:ext cx="434520" cy="53676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61" name="CustomShape 65"/>
            <p:cNvSpPr/>
            <p:nvPr/>
          </p:nvSpPr>
          <p:spPr>
            <a:xfrm rot="7528200">
              <a:off x="7313040" y="4511880"/>
              <a:ext cx="434520" cy="536760"/>
            </a:xfrm>
            <a:custGeom>
              <a:avLst/>
              <a:gdLst/>
              <a:ahLst/>
              <a:cxnLst/>
              <a:rect l="l" t="t" r="r" b="b"/>
              <a:pathLst>
                <a:path w="1031" h="1276">
                  <a:moveTo>
                    <a:pt x="0" y="637"/>
                  </a:moveTo>
                  <a:lnTo>
                    <a:pt x="1030" y="1275"/>
                  </a:lnTo>
                  <a:lnTo>
                    <a:pt x="1030" y="0"/>
                  </a:lnTo>
                  <a:lnTo>
                    <a:pt x="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62" name="CustomShape 66"/>
            <p:cNvSpPr/>
            <p:nvPr/>
          </p:nvSpPr>
          <p:spPr>
            <a:xfrm rot="7528200">
              <a:off x="8144280" y="5638680"/>
              <a:ext cx="434520" cy="536760"/>
            </a:xfrm>
            <a:custGeom>
              <a:avLst/>
              <a:gdLst/>
              <a:ahLst/>
              <a:cxnLst/>
              <a:rect l="l" t="t" r="r" b="b"/>
              <a:pathLst>
                <a:path w="1031" h="1275">
                  <a:moveTo>
                    <a:pt x="0" y="638"/>
                  </a:moveTo>
                  <a:lnTo>
                    <a:pt x="1030" y="1274"/>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63" name="CustomShape 67"/>
            <p:cNvSpPr/>
            <p:nvPr/>
          </p:nvSpPr>
          <p:spPr>
            <a:xfrm rot="7528200">
              <a:off x="7214760" y="6040440"/>
              <a:ext cx="432360" cy="538560"/>
            </a:xfrm>
            <a:custGeom>
              <a:avLst/>
              <a:gdLst/>
              <a:ahLst/>
              <a:cxnLst/>
              <a:rect l="l" t="t" r="r" b="b"/>
              <a:pathLst>
                <a:path w="1029" h="1277">
                  <a:moveTo>
                    <a:pt x="0" y="638"/>
                  </a:moveTo>
                  <a:lnTo>
                    <a:pt x="1028" y="1276"/>
                  </a:lnTo>
                  <a:lnTo>
                    <a:pt x="1028" y="0"/>
                  </a:lnTo>
                  <a:lnTo>
                    <a:pt x="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64" name="CustomShape 68"/>
            <p:cNvSpPr/>
            <p:nvPr/>
          </p:nvSpPr>
          <p:spPr>
            <a:xfrm rot="7528200">
              <a:off x="7673040" y="5835240"/>
              <a:ext cx="434520" cy="536760"/>
            </a:xfrm>
            <a:custGeom>
              <a:avLst/>
              <a:gdLst/>
              <a:ahLst/>
              <a:cxnLst/>
              <a:rect l="l" t="t" r="r" b="b"/>
              <a:pathLst>
                <a:path w="1031" h="1275">
                  <a:moveTo>
                    <a:pt x="0" y="636"/>
                  </a:moveTo>
                  <a:lnTo>
                    <a:pt x="1030" y="1274"/>
                  </a:lnTo>
                  <a:lnTo>
                    <a:pt x="1030" y="0"/>
                  </a:lnTo>
                  <a:lnTo>
                    <a:pt x="0" y="636"/>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65" name="CustomShape 69"/>
            <p:cNvSpPr/>
            <p:nvPr/>
          </p:nvSpPr>
          <p:spPr>
            <a:xfrm rot="7528200">
              <a:off x="8183880" y="5118480"/>
              <a:ext cx="434520" cy="53676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66" name="CustomShape 70"/>
            <p:cNvSpPr/>
            <p:nvPr/>
          </p:nvSpPr>
          <p:spPr>
            <a:xfrm rot="7528200">
              <a:off x="8616240" y="5439240"/>
              <a:ext cx="434520" cy="53856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67" name="CustomShape 71"/>
            <p:cNvSpPr/>
            <p:nvPr/>
          </p:nvSpPr>
          <p:spPr>
            <a:xfrm rot="7528200">
              <a:off x="7267680" y="5013000"/>
              <a:ext cx="434520" cy="538560"/>
            </a:xfrm>
            <a:custGeom>
              <a:avLst/>
              <a:gdLst/>
              <a:ahLst/>
              <a:cxnLst/>
              <a:rect l="l" t="t" r="r" b="b"/>
              <a:pathLst>
                <a:path w="1031" h="1277">
                  <a:moveTo>
                    <a:pt x="0" y="639"/>
                  </a:moveTo>
                  <a:lnTo>
                    <a:pt x="1030" y="1276"/>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68" name="CustomShape 72"/>
            <p:cNvSpPr/>
            <p:nvPr/>
          </p:nvSpPr>
          <p:spPr>
            <a:xfrm rot="7528200">
              <a:off x="8331480" y="6303600"/>
              <a:ext cx="434520" cy="538560"/>
            </a:xfrm>
            <a:custGeom>
              <a:avLst/>
              <a:gdLst/>
              <a:ahLst/>
              <a:cxnLst/>
              <a:rect l="l" t="t" r="r" b="b"/>
              <a:pathLst>
                <a:path w="1031" h="1278">
                  <a:moveTo>
                    <a:pt x="1030" y="638"/>
                  </a:moveTo>
                  <a:lnTo>
                    <a:pt x="0" y="1277"/>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69" name="CustomShape 73"/>
            <p:cNvSpPr/>
            <p:nvPr/>
          </p:nvSpPr>
          <p:spPr>
            <a:xfrm rot="7528200">
              <a:off x="7016040" y="5366160"/>
              <a:ext cx="434520" cy="538560"/>
            </a:xfrm>
            <a:custGeom>
              <a:avLst/>
              <a:gdLst/>
              <a:ahLst/>
              <a:cxnLst/>
              <a:rect l="l" t="t" r="r" b="b"/>
              <a:pathLst>
                <a:path w="1031" h="1277">
                  <a:moveTo>
                    <a:pt x="1030" y="639"/>
                  </a:moveTo>
                  <a:lnTo>
                    <a:pt x="0" y="1276"/>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70" name="CustomShape 74"/>
            <p:cNvSpPr/>
            <p:nvPr/>
          </p:nvSpPr>
          <p:spPr>
            <a:xfrm rot="7528200">
              <a:off x="8363520" y="5793840"/>
              <a:ext cx="434520" cy="53856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71" name="CustomShape 75"/>
            <p:cNvSpPr/>
            <p:nvPr/>
          </p:nvSpPr>
          <p:spPr>
            <a:xfrm rot="7528200">
              <a:off x="7860960" y="6500880"/>
              <a:ext cx="432360" cy="538560"/>
            </a:xfrm>
            <a:custGeom>
              <a:avLst/>
              <a:gdLst/>
              <a:ahLst/>
              <a:cxnLst/>
              <a:rect l="l" t="t" r="r" b="b"/>
              <a:pathLst>
                <a:path w="1029" h="1278">
                  <a:moveTo>
                    <a:pt x="1028" y="639"/>
                  </a:moveTo>
                  <a:lnTo>
                    <a:pt x="0" y="1277"/>
                  </a:lnTo>
                  <a:lnTo>
                    <a:pt x="0" y="0"/>
                  </a:lnTo>
                  <a:lnTo>
                    <a:pt x="1028"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72" name="CustomShape 76"/>
            <p:cNvSpPr/>
            <p:nvPr/>
          </p:nvSpPr>
          <p:spPr>
            <a:xfrm rot="7528200">
              <a:off x="7892640" y="5991840"/>
              <a:ext cx="434520" cy="536760"/>
            </a:xfrm>
            <a:custGeom>
              <a:avLst/>
              <a:gdLst/>
              <a:ahLst/>
              <a:cxnLst/>
              <a:rect l="l" t="t" r="r" b="b"/>
              <a:pathLst>
                <a:path w="1031" h="1275">
                  <a:moveTo>
                    <a:pt x="1030" y="638"/>
                  </a:moveTo>
                  <a:lnTo>
                    <a:pt x="0" y="1274"/>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73" name="CustomShape 77"/>
            <p:cNvSpPr/>
            <p:nvPr/>
          </p:nvSpPr>
          <p:spPr>
            <a:xfrm rot="7528200">
              <a:off x="7422120" y="6188760"/>
              <a:ext cx="432360" cy="536760"/>
            </a:xfrm>
            <a:custGeom>
              <a:avLst/>
              <a:gdLst/>
              <a:ahLst/>
              <a:cxnLst/>
              <a:rect l="l" t="t" r="r" b="b"/>
              <a:pathLst>
                <a:path w="1029" h="1275">
                  <a:moveTo>
                    <a:pt x="1028" y="636"/>
                  </a:moveTo>
                  <a:lnTo>
                    <a:pt x="0" y="1274"/>
                  </a:lnTo>
                  <a:lnTo>
                    <a:pt x="0" y="0"/>
                  </a:lnTo>
                  <a:lnTo>
                    <a:pt x="1028"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74" name="CustomShape 78"/>
            <p:cNvSpPr/>
            <p:nvPr/>
          </p:nvSpPr>
          <p:spPr>
            <a:xfrm rot="7528200">
              <a:off x="7531920" y="4667040"/>
              <a:ext cx="434520" cy="538560"/>
            </a:xfrm>
            <a:custGeom>
              <a:avLst/>
              <a:gdLst/>
              <a:ahLst/>
              <a:cxnLst/>
              <a:rect l="l" t="t" r="r" b="b"/>
              <a:pathLst>
                <a:path w="1031" h="1277">
                  <a:moveTo>
                    <a:pt x="1030" y="639"/>
                  </a:moveTo>
                  <a:lnTo>
                    <a:pt x="0" y="1276"/>
                  </a:lnTo>
                  <a:lnTo>
                    <a:pt x="0" y="0"/>
                  </a:lnTo>
                  <a:lnTo>
                    <a:pt x="1030"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75" name="CustomShape 79"/>
            <p:cNvSpPr/>
            <p:nvPr/>
          </p:nvSpPr>
          <p:spPr>
            <a:xfrm rot="7528200">
              <a:off x="8835840" y="5595840"/>
              <a:ext cx="434520" cy="53856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76" name="CustomShape 80"/>
            <p:cNvSpPr/>
            <p:nvPr/>
          </p:nvSpPr>
          <p:spPr>
            <a:xfrm rot="7528200">
              <a:off x="8802000" y="6107400"/>
              <a:ext cx="434520" cy="53676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77" name="CustomShape 81"/>
            <p:cNvSpPr/>
            <p:nvPr/>
          </p:nvSpPr>
          <p:spPr>
            <a:xfrm rot="7528200">
              <a:off x="8299800" y="6814080"/>
              <a:ext cx="432360" cy="536760"/>
            </a:xfrm>
            <a:custGeom>
              <a:avLst/>
              <a:gdLst/>
              <a:ahLst/>
              <a:cxnLst/>
              <a:rect l="l" t="t" r="r" b="b"/>
              <a:pathLst>
                <a:path w="1029" h="1276">
                  <a:moveTo>
                    <a:pt x="1028" y="637"/>
                  </a:moveTo>
                  <a:lnTo>
                    <a:pt x="0" y="1275"/>
                  </a:lnTo>
                  <a:lnTo>
                    <a:pt x="0" y="0"/>
                  </a:lnTo>
                  <a:lnTo>
                    <a:pt x="1028"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78" name="CustomShape 82"/>
            <p:cNvSpPr/>
            <p:nvPr/>
          </p:nvSpPr>
          <p:spPr>
            <a:xfrm rot="7528200">
              <a:off x="8397000" y="5284080"/>
              <a:ext cx="434520" cy="53676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pic>
        <p:nvPicPr>
          <p:cNvPr id="879" name="Image 5"/>
          <p:cNvPicPr/>
          <p:nvPr/>
        </p:nvPicPr>
        <p:blipFill>
          <a:blip r:embed="rId3"/>
          <a:stretch/>
        </p:blipFill>
        <p:spPr>
          <a:xfrm>
            <a:off x="5960160" y="1578240"/>
            <a:ext cx="2598480" cy="2770200"/>
          </a:xfrm>
          <a:prstGeom prst="rect">
            <a:avLst/>
          </a:prstGeom>
          <a:ln>
            <a:noFill/>
          </a:ln>
        </p:spPr>
      </p:pic>
      <p:pic>
        <p:nvPicPr>
          <p:cNvPr id="880" name="Image 1"/>
          <p:cNvPicPr/>
          <p:nvPr/>
        </p:nvPicPr>
        <p:blipFill>
          <a:blip r:embed="rId4"/>
          <a:stretch/>
        </p:blipFill>
        <p:spPr>
          <a:xfrm>
            <a:off x="3359520" y="2061720"/>
            <a:ext cx="2331360" cy="1658160"/>
          </a:xfrm>
          <a:prstGeom prst="rect">
            <a:avLst/>
          </a:prstGeom>
          <a:ln>
            <a:noFill/>
          </a:ln>
        </p:spPr>
      </p:pic>
      <p:pic>
        <p:nvPicPr>
          <p:cNvPr id="881" name="Picture 2" descr="A picture containing text, room&#10;&#10;Description automatically generated"/>
          <p:cNvPicPr/>
          <p:nvPr/>
        </p:nvPicPr>
        <p:blipFill>
          <a:blip r:embed="rId5"/>
          <a:stretch/>
        </p:blipFill>
        <p:spPr>
          <a:xfrm>
            <a:off x="817200" y="1396080"/>
            <a:ext cx="2279160" cy="2987640"/>
          </a:xfrm>
          <a:prstGeom prst="rect">
            <a:avLst/>
          </a:prstGeom>
          <a:ln>
            <a:noFill/>
          </a:ln>
        </p:spPr>
      </p:pic>
      <p:sp>
        <p:nvSpPr>
          <p:cNvPr id="2" name="CustomShape 8">
            <a:extLst>
              <a:ext uri="{FF2B5EF4-FFF2-40B4-BE49-F238E27FC236}">
                <a16:creationId xmlns:a16="http://schemas.microsoft.com/office/drawing/2014/main" id="{5502326C-6797-4E39-B0E2-495C2901CAEE}"/>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PROBLEMATIQUE &amp; SOLUTION</a:t>
            </a:r>
            <a:r>
              <a:rPr lang="fr-FR" sz="1150" b="1" spc="-1" dirty="0">
                <a:solidFill>
                  <a:srgbClr val="999999"/>
                </a:solidFill>
                <a:latin typeface="Calibri"/>
              </a:rPr>
              <a:t> . ANALY</a:t>
            </a:r>
            <a:r>
              <a:rPr lang="fr-FR" sz="1150" b="1" strike="noStrike" spc="-1" dirty="0">
                <a:solidFill>
                  <a:srgbClr val="999999"/>
                </a:solidFill>
                <a:latin typeface="Calibri"/>
                <a:ea typeface="DejaVu Sans"/>
              </a:rPr>
              <a:t>SE DES BESOINS</a:t>
            </a:r>
            <a:r>
              <a:rPr lang="en-US" sz="1150" b="1" strike="noStrike" spc="-1" dirty="0">
                <a:solidFill>
                  <a:srgbClr val="999999"/>
                </a:solidFill>
                <a:latin typeface="Calibri"/>
                <a:ea typeface="DejaVu Sans"/>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CustomShape 1"/>
          <p:cNvSpPr/>
          <p:nvPr/>
        </p:nvSpPr>
        <p:spPr>
          <a:xfrm>
            <a:off x="112625" y="4762242"/>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30B22C0E-3883-4EFC-8835-59549CDD329F}" type="slidenum">
              <a:rPr lang="fr-FR" sz="1350" b="0" strike="noStrike" spc="-1" dirty="0">
                <a:solidFill>
                  <a:srgbClr val="999999"/>
                </a:solidFill>
                <a:latin typeface="Calibri"/>
                <a:ea typeface="DejaVu Sans"/>
              </a:rPr>
              <a:t>7</a:t>
            </a:fld>
            <a:endParaRPr lang="en-US" sz="1350" b="0" strike="noStrike" spc="-1" dirty="0">
              <a:latin typeface="Arial"/>
            </a:endParaRPr>
          </a:p>
        </p:txBody>
      </p:sp>
      <p:sp>
        <p:nvSpPr>
          <p:cNvPr id="883" name="CustomShape 2"/>
          <p:cNvSpPr/>
          <p:nvPr/>
        </p:nvSpPr>
        <p:spPr>
          <a:xfrm flipV="1">
            <a:off x="3151080" y="420480"/>
            <a:ext cx="406800" cy="72000"/>
          </a:xfrm>
          <a:prstGeom prst="rect">
            <a:avLst/>
          </a:prstGeom>
          <a:solidFill>
            <a:schemeClr val="accent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84" name="CustomShape 3"/>
          <p:cNvSpPr/>
          <p:nvPr/>
        </p:nvSpPr>
        <p:spPr>
          <a:xfrm flipV="1">
            <a:off x="3614400" y="420480"/>
            <a:ext cx="406800" cy="72000"/>
          </a:xfrm>
          <a:prstGeom prst="rect">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85" name="CustomShape 4"/>
          <p:cNvSpPr/>
          <p:nvPr/>
        </p:nvSpPr>
        <p:spPr>
          <a:xfrm flipV="1">
            <a:off x="4093920" y="420480"/>
            <a:ext cx="406800" cy="72000"/>
          </a:xfrm>
          <a:prstGeom prst="rect">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86" name="CustomShape 5"/>
          <p:cNvSpPr/>
          <p:nvPr/>
        </p:nvSpPr>
        <p:spPr>
          <a:xfrm flipV="1">
            <a:off x="4557600" y="420480"/>
            <a:ext cx="406800" cy="72000"/>
          </a:xfrm>
          <a:prstGeom prst="rect">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87" name="CustomShape 6"/>
          <p:cNvSpPr/>
          <p:nvPr/>
        </p:nvSpPr>
        <p:spPr>
          <a:xfrm flipV="1">
            <a:off x="5022720" y="420480"/>
            <a:ext cx="405360" cy="72000"/>
          </a:xfrm>
          <a:prstGeom prst="rect">
            <a:avLst/>
          </a:prstGeom>
          <a:solidFill>
            <a:srgbClr val="92D05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88" name="CustomShape 7"/>
          <p:cNvSpPr/>
          <p:nvPr/>
        </p:nvSpPr>
        <p:spPr>
          <a:xfrm flipV="1">
            <a:off x="5481360" y="420480"/>
            <a:ext cx="406800" cy="72000"/>
          </a:xfrm>
          <a:prstGeom prst="rect">
            <a:avLst/>
          </a:prstGeom>
          <a:solidFill>
            <a:schemeClr val="accent6"/>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90" name="CustomShape 9"/>
          <p:cNvSpPr/>
          <p:nvPr/>
        </p:nvSpPr>
        <p:spPr>
          <a:xfrm>
            <a:off x="106920" y="56016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1800"/>
              </a:spcBef>
              <a:tabLst>
                <a:tab pos="0" algn="l"/>
              </a:tabLst>
            </a:pPr>
            <a:r>
              <a:rPr lang="fr-FR" sz="1800" b="1" strike="noStrike" spc="-1" dirty="0">
                <a:solidFill>
                  <a:srgbClr val="486794"/>
                </a:solidFill>
                <a:latin typeface="Arial"/>
                <a:ea typeface="DejaVu Sans"/>
              </a:rPr>
              <a:t>Problématique </a:t>
            </a:r>
            <a:r>
              <a:rPr lang="fr-FR" b="1" spc="-1" dirty="0">
                <a:solidFill>
                  <a:srgbClr val="486794"/>
                </a:solidFill>
                <a:latin typeface="Arial"/>
                <a:ea typeface="DejaVu Sans"/>
              </a:rPr>
              <a:t>(2/3</a:t>
            </a:r>
            <a:r>
              <a:rPr lang="fr-FR" sz="1800" b="1" strike="noStrike" spc="-1" dirty="0">
                <a:solidFill>
                  <a:srgbClr val="486794"/>
                </a:solidFill>
                <a:latin typeface="Arial"/>
                <a:ea typeface="DejaVu Sans"/>
              </a:rPr>
              <a:t>)</a:t>
            </a:r>
            <a:endParaRPr lang="en-US" sz="1800" b="0" strike="noStrike" spc="-1" dirty="0">
              <a:latin typeface="Arial"/>
            </a:endParaRPr>
          </a:p>
        </p:txBody>
      </p:sp>
      <p:sp>
        <p:nvSpPr>
          <p:cNvPr id="891" name="CustomShape 10"/>
          <p:cNvSpPr/>
          <p:nvPr/>
        </p:nvSpPr>
        <p:spPr>
          <a:xfrm>
            <a:off x="7812000" y="8429040"/>
            <a:ext cx="1136520" cy="113688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892" name="CustomShape 11"/>
          <p:cNvSpPr/>
          <p:nvPr/>
        </p:nvSpPr>
        <p:spPr>
          <a:xfrm>
            <a:off x="12544560" y="4311000"/>
            <a:ext cx="1135440" cy="113580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893" name="CustomShape 12"/>
          <p:cNvSpPr/>
          <p:nvPr/>
        </p:nvSpPr>
        <p:spPr>
          <a:xfrm>
            <a:off x="17370720" y="8451360"/>
            <a:ext cx="1135440" cy="113688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894" name="CustomShape 13"/>
          <p:cNvSpPr/>
          <p:nvPr/>
        </p:nvSpPr>
        <p:spPr>
          <a:xfrm>
            <a:off x="12168720" y="8460360"/>
            <a:ext cx="4436280" cy="1489320"/>
          </a:xfrm>
          <a:prstGeom prst="rect">
            <a:avLst/>
          </a:prstGeom>
          <a:noFill/>
          <a:ln>
            <a:noFill/>
          </a:ln>
        </p:spPr>
        <p:style>
          <a:lnRef idx="0">
            <a:scrgbClr r="0" g="0" b="0"/>
          </a:lnRef>
          <a:fillRef idx="0">
            <a:scrgbClr r="0" g="0" b="0"/>
          </a:fillRef>
          <a:effectRef idx="0">
            <a:scrgbClr r="0" g="0" b="0"/>
          </a:effectRef>
          <a:fontRef idx="minor"/>
        </p:style>
        <p:txBody>
          <a:bodyPr lIns="182880" tIns="91440" rIns="182880" bIns="91440">
            <a:spAutoFit/>
          </a:bodyPr>
          <a:lstStyle/>
          <a:p>
            <a:pPr>
              <a:lnSpc>
                <a:spcPct val="130000"/>
              </a:lnSpc>
            </a:pPr>
            <a:r>
              <a:rPr lang="en-US" sz="2200" b="0" strike="noStrike" spc="-1" dirty="0">
                <a:solidFill>
                  <a:srgbClr val="999999"/>
                </a:solidFill>
                <a:latin typeface="Lato Light"/>
                <a:ea typeface="Open Sans"/>
              </a:rPr>
              <a:t>People who work in marketing try to get the attention of target.</a:t>
            </a:r>
            <a:endParaRPr lang="en-US" sz="2200" b="0" strike="noStrike" spc="-1" dirty="0">
              <a:latin typeface="Arial"/>
            </a:endParaRPr>
          </a:p>
        </p:txBody>
      </p:sp>
      <p:sp>
        <p:nvSpPr>
          <p:cNvPr id="895" name="CustomShape 14"/>
          <p:cNvSpPr/>
          <p:nvPr/>
        </p:nvSpPr>
        <p:spPr>
          <a:xfrm>
            <a:off x="12036960" y="7754400"/>
            <a:ext cx="300204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nSpc>
                <a:spcPct val="130000"/>
              </a:lnSpc>
            </a:pPr>
            <a:r>
              <a:rPr lang="en-US" sz="3200" b="0" strike="noStrike" spc="-1" dirty="0">
                <a:solidFill>
                  <a:srgbClr val="999999"/>
                </a:solidFill>
                <a:latin typeface="Lato Regular"/>
                <a:ea typeface="Open Sans"/>
              </a:rPr>
              <a:t>Fast Delivery</a:t>
            </a:r>
            <a:endParaRPr lang="en-US" sz="3200" b="0" strike="noStrike" spc="-1" dirty="0">
              <a:latin typeface="Arial"/>
            </a:endParaRPr>
          </a:p>
        </p:txBody>
      </p:sp>
      <p:sp>
        <p:nvSpPr>
          <p:cNvPr id="896" name="CustomShape 15"/>
          <p:cNvSpPr/>
          <p:nvPr/>
        </p:nvSpPr>
        <p:spPr>
          <a:xfrm>
            <a:off x="12821400" y="4571640"/>
            <a:ext cx="574560" cy="574560"/>
          </a:xfrm>
          <a:custGeom>
            <a:avLst/>
            <a:gdLst/>
            <a:ahLst/>
            <a:cxnLst/>
            <a:rect l="l" t="t" r="r" b="b"/>
            <a:pathLst>
              <a:path w="480" h="48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97" name="CustomShape 16"/>
          <p:cNvSpPr/>
          <p:nvPr/>
        </p:nvSpPr>
        <p:spPr>
          <a:xfrm>
            <a:off x="8095320" y="8723520"/>
            <a:ext cx="595800" cy="532440"/>
          </a:xfrm>
          <a:custGeom>
            <a:avLst/>
            <a:gdLst/>
            <a:ahLst/>
            <a:cxnLst/>
            <a:rect l="l" t="t"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98" name="CustomShape 17"/>
          <p:cNvSpPr/>
          <p:nvPr/>
        </p:nvSpPr>
        <p:spPr>
          <a:xfrm>
            <a:off x="3292560" y="4593960"/>
            <a:ext cx="591480" cy="532440"/>
          </a:xfrm>
          <a:custGeom>
            <a:avLst/>
            <a:gdLst/>
            <a:ahLst/>
            <a:cxnLst/>
            <a:rect l="l" t="t"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99" name="CustomShape 18"/>
          <p:cNvSpPr/>
          <p:nvPr/>
        </p:nvSpPr>
        <p:spPr>
          <a:xfrm>
            <a:off x="17637480" y="8717400"/>
            <a:ext cx="595800" cy="604440"/>
          </a:xfrm>
          <a:custGeom>
            <a:avLst/>
            <a:gdLst/>
            <a:ahLst/>
            <a:cxnLst/>
            <a:rect l="l" t="t"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900" name="CustomShape 19"/>
          <p:cNvSpPr/>
          <p:nvPr/>
        </p:nvSpPr>
        <p:spPr>
          <a:xfrm>
            <a:off x="909684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2</a:t>
            </a:r>
            <a:endParaRPr lang="en-US" sz="3200" b="0" strike="noStrike" spc="-1" dirty="0">
              <a:latin typeface="Arial"/>
            </a:endParaRPr>
          </a:p>
        </p:txBody>
      </p:sp>
      <p:sp>
        <p:nvSpPr>
          <p:cNvPr id="901" name="CustomShape 20"/>
          <p:cNvSpPr/>
          <p:nvPr/>
        </p:nvSpPr>
        <p:spPr>
          <a:xfrm>
            <a:off x="1347300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3</a:t>
            </a:r>
            <a:endParaRPr lang="en-US" sz="3200" b="0" strike="noStrike" spc="-1" dirty="0">
              <a:latin typeface="Arial"/>
            </a:endParaRPr>
          </a:p>
        </p:txBody>
      </p:sp>
      <p:sp>
        <p:nvSpPr>
          <p:cNvPr id="902" name="CustomShape 21"/>
          <p:cNvSpPr/>
          <p:nvPr/>
        </p:nvSpPr>
        <p:spPr>
          <a:xfrm>
            <a:off x="1846260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4</a:t>
            </a:r>
            <a:endParaRPr lang="en-US" sz="3200" b="0" strike="noStrike" spc="-1" dirty="0">
              <a:latin typeface="Arial"/>
            </a:endParaRPr>
          </a:p>
        </p:txBody>
      </p:sp>
      <p:sp>
        <p:nvSpPr>
          <p:cNvPr id="903" name="CustomShape 22"/>
          <p:cNvSpPr/>
          <p:nvPr/>
        </p:nvSpPr>
        <p:spPr>
          <a:xfrm>
            <a:off x="409284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1</a:t>
            </a:r>
            <a:endParaRPr lang="en-US" sz="3200" b="0" strike="noStrike" spc="-1" dirty="0">
              <a:latin typeface="Arial"/>
            </a:endParaRPr>
          </a:p>
        </p:txBody>
      </p:sp>
      <p:grpSp>
        <p:nvGrpSpPr>
          <p:cNvPr id="904" name="Group 23"/>
          <p:cNvGrpSpPr/>
          <p:nvPr/>
        </p:nvGrpSpPr>
        <p:grpSpPr>
          <a:xfrm>
            <a:off x="6649200" y="2706120"/>
            <a:ext cx="4489560" cy="4452840"/>
            <a:chOff x="6649200" y="2706120"/>
            <a:chExt cx="4489560" cy="4452840"/>
          </a:xfrm>
        </p:grpSpPr>
        <p:sp>
          <p:nvSpPr>
            <p:cNvPr id="905" name="CustomShape 24"/>
            <p:cNvSpPr/>
            <p:nvPr/>
          </p:nvSpPr>
          <p:spPr>
            <a:xfrm rot="7528200">
              <a:off x="9636840" y="3776760"/>
              <a:ext cx="434520" cy="538560"/>
            </a:xfrm>
            <a:custGeom>
              <a:avLst/>
              <a:gdLst/>
              <a:ahLst/>
              <a:cxnLst/>
              <a:rect l="l" t="t" r="r" b="b"/>
              <a:pathLst>
                <a:path w="1031" h="1278">
                  <a:moveTo>
                    <a:pt x="0" y="639"/>
                  </a:moveTo>
                  <a:lnTo>
                    <a:pt x="1030" y="1277"/>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06" name="CustomShape 25"/>
            <p:cNvSpPr/>
            <p:nvPr/>
          </p:nvSpPr>
          <p:spPr>
            <a:xfrm rot="7528200">
              <a:off x="8759160" y="3151440"/>
              <a:ext cx="434520" cy="53856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07" name="CustomShape 26"/>
            <p:cNvSpPr/>
            <p:nvPr/>
          </p:nvSpPr>
          <p:spPr>
            <a:xfrm rot="7528200">
              <a:off x="8222040" y="437040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08" name="CustomShape 27"/>
            <p:cNvSpPr/>
            <p:nvPr/>
          </p:nvSpPr>
          <p:spPr>
            <a:xfrm rot="7528200">
              <a:off x="7783920" y="4058280"/>
              <a:ext cx="434520" cy="538560"/>
            </a:xfrm>
            <a:custGeom>
              <a:avLst/>
              <a:gdLst/>
              <a:ahLst/>
              <a:cxnLst/>
              <a:rect l="l" t="t" r="r" b="b"/>
              <a:pathLst>
                <a:path w="1030" h="1277">
                  <a:moveTo>
                    <a:pt x="0" y="639"/>
                  </a:moveTo>
                  <a:lnTo>
                    <a:pt x="1029" y="1276"/>
                  </a:lnTo>
                  <a:lnTo>
                    <a:pt x="1029"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09" name="CustomShape 28"/>
            <p:cNvSpPr/>
            <p:nvPr/>
          </p:nvSpPr>
          <p:spPr>
            <a:xfrm rot="7528200">
              <a:off x="9153360" y="3967920"/>
              <a:ext cx="434520" cy="53676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10" name="CustomShape 29"/>
            <p:cNvSpPr/>
            <p:nvPr/>
          </p:nvSpPr>
          <p:spPr>
            <a:xfrm rot="7528200">
              <a:off x="8682120" y="4164120"/>
              <a:ext cx="434520" cy="536760"/>
            </a:xfrm>
            <a:custGeom>
              <a:avLst/>
              <a:gdLst/>
              <a:ahLst/>
              <a:cxnLst/>
              <a:rect l="l" t="t" r="r" b="b"/>
              <a:pathLst>
                <a:path w="1032" h="1275">
                  <a:moveTo>
                    <a:pt x="0" y="636"/>
                  </a:moveTo>
                  <a:lnTo>
                    <a:pt x="1031" y="1274"/>
                  </a:lnTo>
                  <a:lnTo>
                    <a:pt x="1031" y="0"/>
                  </a:lnTo>
                  <a:lnTo>
                    <a:pt x="0" y="636"/>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11" name="CustomShape 30"/>
            <p:cNvSpPr/>
            <p:nvPr/>
          </p:nvSpPr>
          <p:spPr>
            <a:xfrm rot="7528200">
              <a:off x="10063800" y="4081680"/>
              <a:ext cx="434520" cy="536760"/>
            </a:xfrm>
            <a:custGeom>
              <a:avLst/>
              <a:gdLst/>
              <a:ahLst/>
              <a:cxnLst/>
              <a:rect l="l" t="t" r="r" b="b"/>
              <a:pathLst>
                <a:path w="1031" h="1276">
                  <a:moveTo>
                    <a:pt x="0" y="637"/>
                  </a:moveTo>
                  <a:lnTo>
                    <a:pt x="1030" y="1275"/>
                  </a:lnTo>
                  <a:lnTo>
                    <a:pt x="1030" y="0"/>
                  </a:lnTo>
                  <a:lnTo>
                    <a:pt x="0"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912" name="CustomShape 31"/>
            <p:cNvSpPr/>
            <p:nvPr/>
          </p:nvSpPr>
          <p:spPr>
            <a:xfrm rot="7528200">
              <a:off x="10581120" y="3384360"/>
              <a:ext cx="428760" cy="536760"/>
            </a:xfrm>
            <a:custGeom>
              <a:avLst/>
              <a:gdLst/>
              <a:ahLst/>
              <a:cxnLst/>
              <a:rect l="l" t="t" r="r" b="b"/>
              <a:pathLst>
                <a:path w="1017" h="1276">
                  <a:moveTo>
                    <a:pt x="0" y="629"/>
                  </a:moveTo>
                  <a:lnTo>
                    <a:pt x="0" y="646"/>
                  </a:lnTo>
                  <a:lnTo>
                    <a:pt x="1016" y="1275"/>
                  </a:lnTo>
                  <a:lnTo>
                    <a:pt x="1016" y="0"/>
                  </a:lnTo>
                  <a:lnTo>
                    <a:pt x="0" y="62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913" name="CustomShape 32"/>
            <p:cNvSpPr/>
            <p:nvPr/>
          </p:nvSpPr>
          <p:spPr>
            <a:xfrm rot="7528200">
              <a:off x="9120600" y="4475880"/>
              <a:ext cx="434520" cy="53856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914" name="CustomShape 33"/>
            <p:cNvSpPr/>
            <p:nvPr/>
          </p:nvSpPr>
          <p:spPr>
            <a:xfrm rot="7528200">
              <a:off x="8254800" y="3859200"/>
              <a:ext cx="434520" cy="538560"/>
            </a:xfrm>
            <a:custGeom>
              <a:avLst/>
              <a:gdLst/>
              <a:ahLst/>
              <a:cxnLst/>
              <a:rect l="l" t="t" r="r" b="b"/>
              <a:pathLst>
                <a:path w="1032" h="1278">
                  <a:moveTo>
                    <a:pt x="0" y="638"/>
                  </a:moveTo>
                  <a:lnTo>
                    <a:pt x="1031" y="1277"/>
                  </a:lnTo>
                  <a:lnTo>
                    <a:pt x="1031"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915" name="CustomShape 34"/>
            <p:cNvSpPr/>
            <p:nvPr/>
          </p:nvSpPr>
          <p:spPr>
            <a:xfrm rot="7528200">
              <a:off x="9715320" y="2767680"/>
              <a:ext cx="428760" cy="536760"/>
            </a:xfrm>
            <a:custGeom>
              <a:avLst/>
              <a:gdLst/>
              <a:ahLst/>
              <a:cxnLst/>
              <a:rect l="l" t="t" r="r" b="b"/>
              <a:pathLst>
                <a:path w="1017" h="1275">
                  <a:moveTo>
                    <a:pt x="0" y="628"/>
                  </a:moveTo>
                  <a:lnTo>
                    <a:pt x="0" y="645"/>
                  </a:lnTo>
                  <a:lnTo>
                    <a:pt x="1016" y="1274"/>
                  </a:lnTo>
                  <a:lnTo>
                    <a:pt x="1016" y="0"/>
                  </a:lnTo>
                  <a:lnTo>
                    <a:pt x="0" y="62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916" name="CustomShape 35"/>
            <p:cNvSpPr/>
            <p:nvPr/>
          </p:nvSpPr>
          <p:spPr>
            <a:xfrm rot="7528200">
              <a:off x="8726400" y="366264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17" name="CustomShape 36"/>
            <p:cNvSpPr/>
            <p:nvPr/>
          </p:nvSpPr>
          <p:spPr>
            <a:xfrm rot="7528200">
              <a:off x="9087840" y="498708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18" name="CustomShape 37"/>
            <p:cNvSpPr/>
            <p:nvPr/>
          </p:nvSpPr>
          <p:spPr>
            <a:xfrm rot="7528200">
              <a:off x="9592200" y="427932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19" name="CustomShape 38"/>
            <p:cNvSpPr/>
            <p:nvPr/>
          </p:nvSpPr>
          <p:spPr>
            <a:xfrm rot="7528200">
              <a:off x="9198000" y="3465000"/>
              <a:ext cx="434520" cy="536760"/>
            </a:xfrm>
            <a:custGeom>
              <a:avLst/>
              <a:gdLst/>
              <a:ahLst/>
              <a:cxnLst/>
              <a:rect l="l" t="t" r="r" b="b"/>
              <a:pathLst>
                <a:path w="1031" h="1275">
                  <a:moveTo>
                    <a:pt x="0" y="636"/>
                  </a:moveTo>
                  <a:lnTo>
                    <a:pt x="1030" y="1274"/>
                  </a:lnTo>
                  <a:lnTo>
                    <a:pt x="1030" y="0"/>
                  </a:lnTo>
                  <a:lnTo>
                    <a:pt x="0"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920" name="CustomShape 39"/>
            <p:cNvSpPr/>
            <p:nvPr/>
          </p:nvSpPr>
          <p:spPr>
            <a:xfrm rot="7528200">
              <a:off x="10154160" y="3079080"/>
              <a:ext cx="428760" cy="538560"/>
            </a:xfrm>
            <a:custGeom>
              <a:avLst/>
              <a:gdLst/>
              <a:ahLst/>
              <a:cxnLst/>
              <a:rect l="l" t="t" r="r" b="b"/>
              <a:pathLst>
                <a:path w="1017" h="1278">
                  <a:moveTo>
                    <a:pt x="0" y="630"/>
                  </a:moveTo>
                  <a:lnTo>
                    <a:pt x="0" y="647"/>
                  </a:lnTo>
                  <a:lnTo>
                    <a:pt x="1016" y="1277"/>
                  </a:lnTo>
                  <a:lnTo>
                    <a:pt x="1016" y="0"/>
                  </a:lnTo>
                  <a:lnTo>
                    <a:pt x="0" y="63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21" name="CustomShape 40"/>
            <p:cNvSpPr/>
            <p:nvPr/>
          </p:nvSpPr>
          <p:spPr>
            <a:xfrm rot="7528200">
              <a:off x="9559440" y="4789440"/>
              <a:ext cx="434520" cy="536760"/>
            </a:xfrm>
            <a:custGeom>
              <a:avLst/>
              <a:gdLst/>
              <a:ahLst/>
              <a:cxnLst/>
              <a:rect l="l" t="t" r="r" b="b"/>
              <a:pathLst>
                <a:path w="1032" h="1276">
                  <a:moveTo>
                    <a:pt x="0" y="637"/>
                  </a:moveTo>
                  <a:lnTo>
                    <a:pt x="1031" y="1275"/>
                  </a:lnTo>
                  <a:lnTo>
                    <a:pt x="1031"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22" name="CustomShape 41"/>
            <p:cNvSpPr/>
            <p:nvPr/>
          </p:nvSpPr>
          <p:spPr>
            <a:xfrm rot="7528200">
              <a:off x="9844920" y="3924720"/>
              <a:ext cx="434520" cy="538560"/>
            </a:xfrm>
            <a:custGeom>
              <a:avLst/>
              <a:gdLst/>
              <a:ahLst/>
              <a:cxnLst/>
              <a:rect l="l" t="t" r="r" b="b"/>
              <a:pathLst>
                <a:path w="1031" h="1278">
                  <a:moveTo>
                    <a:pt x="1030" y="638"/>
                  </a:moveTo>
                  <a:lnTo>
                    <a:pt x="0" y="1277"/>
                  </a:lnTo>
                  <a:lnTo>
                    <a:pt x="0" y="0"/>
                  </a:lnTo>
                  <a:lnTo>
                    <a:pt x="103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23" name="CustomShape 42"/>
            <p:cNvSpPr/>
            <p:nvPr/>
          </p:nvSpPr>
          <p:spPr>
            <a:xfrm rot="7528200">
              <a:off x="9011880" y="2796840"/>
              <a:ext cx="434520" cy="538560"/>
            </a:xfrm>
            <a:custGeom>
              <a:avLst/>
              <a:gdLst/>
              <a:ahLst/>
              <a:cxnLst/>
              <a:rect l="l" t="t" r="r" b="b"/>
              <a:pathLst>
                <a:path w="1031" h="1278">
                  <a:moveTo>
                    <a:pt x="1030" y="638"/>
                  </a:moveTo>
                  <a:lnTo>
                    <a:pt x="0" y="1277"/>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24" name="CustomShape 43"/>
            <p:cNvSpPr/>
            <p:nvPr/>
          </p:nvSpPr>
          <p:spPr>
            <a:xfrm rot="7528200">
              <a:off x="9889200" y="3422160"/>
              <a:ext cx="434520" cy="538560"/>
            </a:xfrm>
            <a:custGeom>
              <a:avLst/>
              <a:gdLst/>
              <a:ahLst/>
              <a:cxnLst/>
              <a:rect l="l" t="t" r="r" b="b"/>
              <a:pathLst>
                <a:path w="1031" h="1278">
                  <a:moveTo>
                    <a:pt x="1030" y="639"/>
                  </a:moveTo>
                  <a:lnTo>
                    <a:pt x="0" y="1277"/>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25" name="CustomShape 44"/>
            <p:cNvSpPr/>
            <p:nvPr/>
          </p:nvSpPr>
          <p:spPr>
            <a:xfrm rot="7528200">
              <a:off x="9372240" y="4122720"/>
              <a:ext cx="434520" cy="538560"/>
            </a:xfrm>
            <a:custGeom>
              <a:avLst/>
              <a:gdLst/>
              <a:ahLst/>
              <a:cxnLst/>
              <a:rect l="l" t="t" r="r" b="b"/>
              <a:pathLst>
                <a:path w="1030" h="1278">
                  <a:moveTo>
                    <a:pt x="1029" y="639"/>
                  </a:moveTo>
                  <a:lnTo>
                    <a:pt x="0" y="1277"/>
                  </a:lnTo>
                  <a:lnTo>
                    <a:pt x="0" y="0"/>
                  </a:lnTo>
                  <a:lnTo>
                    <a:pt x="1029" y="63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926" name="CustomShape 45"/>
            <p:cNvSpPr/>
            <p:nvPr/>
          </p:nvSpPr>
          <p:spPr>
            <a:xfrm rot="7528200">
              <a:off x="9295200" y="5135760"/>
              <a:ext cx="434520" cy="536760"/>
            </a:xfrm>
            <a:custGeom>
              <a:avLst/>
              <a:gdLst/>
              <a:ahLst/>
              <a:cxnLst/>
              <a:rect l="l" t="t" r="r" b="b"/>
              <a:pathLst>
                <a:path w="1030" h="1276">
                  <a:moveTo>
                    <a:pt x="1029" y="637"/>
                  </a:moveTo>
                  <a:lnTo>
                    <a:pt x="0" y="1275"/>
                  </a:lnTo>
                  <a:lnTo>
                    <a:pt x="0" y="0"/>
                  </a:lnTo>
                  <a:lnTo>
                    <a:pt x="1029" y="637"/>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27" name="CustomShape 46"/>
            <p:cNvSpPr/>
            <p:nvPr/>
          </p:nvSpPr>
          <p:spPr>
            <a:xfrm rot="7528200">
              <a:off x="8002440" y="4213800"/>
              <a:ext cx="434520" cy="538560"/>
            </a:xfrm>
            <a:custGeom>
              <a:avLst/>
              <a:gdLst/>
              <a:ahLst/>
              <a:cxnLst/>
              <a:rect l="l" t="t" r="r" b="b"/>
              <a:pathLst>
                <a:path w="1030" h="1278">
                  <a:moveTo>
                    <a:pt x="1029" y="638"/>
                  </a:moveTo>
                  <a:lnTo>
                    <a:pt x="0" y="1277"/>
                  </a:lnTo>
                  <a:lnTo>
                    <a:pt x="0" y="0"/>
                  </a:lnTo>
                  <a:lnTo>
                    <a:pt x="1029"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28" name="CustomShape 47"/>
            <p:cNvSpPr/>
            <p:nvPr/>
          </p:nvSpPr>
          <p:spPr>
            <a:xfrm rot="7528200">
              <a:off x="9450720" y="3110400"/>
              <a:ext cx="434520" cy="536760"/>
            </a:xfrm>
            <a:custGeom>
              <a:avLst/>
              <a:gdLst/>
              <a:ahLst/>
              <a:cxnLst/>
              <a:rect l="l" t="t" r="r" b="b"/>
              <a:pathLst>
                <a:path w="1031" h="1275">
                  <a:moveTo>
                    <a:pt x="1030" y="636"/>
                  </a:moveTo>
                  <a:lnTo>
                    <a:pt x="0" y="1274"/>
                  </a:lnTo>
                  <a:lnTo>
                    <a:pt x="0" y="0"/>
                  </a:lnTo>
                  <a:lnTo>
                    <a:pt x="1030"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29" name="CustomShape 48"/>
            <p:cNvSpPr/>
            <p:nvPr/>
          </p:nvSpPr>
          <p:spPr>
            <a:xfrm rot="7528200">
              <a:off x="8036640" y="3703680"/>
              <a:ext cx="434520" cy="538560"/>
            </a:xfrm>
            <a:custGeom>
              <a:avLst/>
              <a:gdLst/>
              <a:ahLst/>
              <a:cxnLst/>
              <a:rect l="l" t="t" r="r" b="b"/>
              <a:pathLst>
                <a:path w="1032" h="1277">
                  <a:moveTo>
                    <a:pt x="1031" y="639"/>
                  </a:moveTo>
                  <a:lnTo>
                    <a:pt x="0" y="1276"/>
                  </a:lnTo>
                  <a:lnTo>
                    <a:pt x="0" y="0"/>
                  </a:lnTo>
                  <a:lnTo>
                    <a:pt x="1031"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30" name="CustomShape 49"/>
            <p:cNvSpPr/>
            <p:nvPr/>
          </p:nvSpPr>
          <p:spPr>
            <a:xfrm rot="7528200">
              <a:off x="8933760" y="3811320"/>
              <a:ext cx="434520" cy="536760"/>
            </a:xfrm>
            <a:custGeom>
              <a:avLst/>
              <a:gdLst/>
              <a:ahLst/>
              <a:cxnLst/>
              <a:rect l="l" t="t" r="r" b="b"/>
              <a:pathLst>
                <a:path w="1030" h="1275">
                  <a:moveTo>
                    <a:pt x="1029" y="636"/>
                  </a:moveTo>
                  <a:lnTo>
                    <a:pt x="0" y="1274"/>
                  </a:lnTo>
                  <a:lnTo>
                    <a:pt x="0" y="0"/>
                  </a:lnTo>
                  <a:lnTo>
                    <a:pt x="1029"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31" name="CustomShape 50"/>
            <p:cNvSpPr/>
            <p:nvPr/>
          </p:nvSpPr>
          <p:spPr>
            <a:xfrm rot="7528200">
              <a:off x="8474760" y="4015800"/>
              <a:ext cx="434520" cy="538560"/>
            </a:xfrm>
            <a:custGeom>
              <a:avLst/>
              <a:gdLst/>
              <a:ahLst/>
              <a:cxnLst/>
              <a:rect l="l" t="t" r="r" b="b"/>
              <a:pathLst>
                <a:path w="1032" h="1277">
                  <a:moveTo>
                    <a:pt x="1031" y="638"/>
                  </a:moveTo>
                  <a:lnTo>
                    <a:pt x="0" y="1276"/>
                  </a:lnTo>
                  <a:lnTo>
                    <a:pt x="0" y="0"/>
                  </a:lnTo>
                  <a:lnTo>
                    <a:pt x="1031"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32" name="CustomShape 51"/>
            <p:cNvSpPr/>
            <p:nvPr/>
          </p:nvSpPr>
          <p:spPr>
            <a:xfrm rot="7528200">
              <a:off x="9340560" y="4632480"/>
              <a:ext cx="434520" cy="538560"/>
            </a:xfrm>
            <a:custGeom>
              <a:avLst/>
              <a:gdLst/>
              <a:ahLst/>
              <a:cxnLst/>
              <a:rect l="l" t="t" r="r" b="b"/>
              <a:pathLst>
                <a:path w="1032" h="1278">
                  <a:moveTo>
                    <a:pt x="1031" y="638"/>
                  </a:moveTo>
                  <a:lnTo>
                    <a:pt x="0" y="1277"/>
                  </a:lnTo>
                  <a:lnTo>
                    <a:pt x="0" y="0"/>
                  </a:lnTo>
                  <a:lnTo>
                    <a:pt x="1031"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33" name="CustomShape 52"/>
            <p:cNvSpPr/>
            <p:nvPr/>
          </p:nvSpPr>
          <p:spPr>
            <a:xfrm rot="7528200">
              <a:off x="8429400" y="4518720"/>
              <a:ext cx="434520" cy="536760"/>
            </a:xfrm>
            <a:custGeom>
              <a:avLst/>
              <a:gdLst/>
              <a:ahLst/>
              <a:cxnLst/>
              <a:rect l="l" t="t" r="r" b="b"/>
              <a:pathLst>
                <a:path w="1030" h="1275">
                  <a:moveTo>
                    <a:pt x="1029" y="636"/>
                  </a:moveTo>
                  <a:lnTo>
                    <a:pt x="0" y="1274"/>
                  </a:lnTo>
                  <a:lnTo>
                    <a:pt x="0" y="0"/>
                  </a:lnTo>
                  <a:lnTo>
                    <a:pt x="1029"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934" name="CustomShape 53"/>
            <p:cNvSpPr/>
            <p:nvPr/>
          </p:nvSpPr>
          <p:spPr>
            <a:xfrm rot="7528200">
              <a:off x="7565040" y="3903120"/>
              <a:ext cx="434520" cy="536760"/>
            </a:xfrm>
            <a:custGeom>
              <a:avLst/>
              <a:gdLst/>
              <a:ahLst/>
              <a:cxnLst/>
              <a:rect l="l" t="t" r="r" b="b"/>
              <a:pathLst>
                <a:path w="1030" h="1276">
                  <a:moveTo>
                    <a:pt x="1029" y="637"/>
                  </a:moveTo>
                  <a:lnTo>
                    <a:pt x="0" y="1275"/>
                  </a:lnTo>
                  <a:lnTo>
                    <a:pt x="0" y="0"/>
                  </a:lnTo>
                  <a:lnTo>
                    <a:pt x="1029"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935" name="CustomShape 54"/>
            <p:cNvSpPr/>
            <p:nvPr/>
          </p:nvSpPr>
          <p:spPr>
            <a:xfrm rot="7528200">
              <a:off x="10372320" y="3238560"/>
              <a:ext cx="428760" cy="531000"/>
            </a:xfrm>
            <a:custGeom>
              <a:avLst/>
              <a:gdLst/>
              <a:ahLst/>
              <a:cxnLst/>
              <a:rect l="l" t="t" r="r" b="b"/>
              <a:pathLst>
                <a:path w="1017" h="1260">
                  <a:moveTo>
                    <a:pt x="0" y="1259"/>
                  </a:moveTo>
                  <a:lnTo>
                    <a:pt x="1016" y="629"/>
                  </a:lnTo>
                  <a:lnTo>
                    <a:pt x="0" y="0"/>
                  </a:lnTo>
                  <a:lnTo>
                    <a:pt x="0" y="125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36" name="CustomShape 55"/>
            <p:cNvSpPr/>
            <p:nvPr/>
          </p:nvSpPr>
          <p:spPr>
            <a:xfrm rot="7528200">
              <a:off x="10316520" y="3727080"/>
              <a:ext cx="434520" cy="536760"/>
            </a:xfrm>
            <a:custGeom>
              <a:avLst/>
              <a:gdLst/>
              <a:ahLst/>
              <a:cxnLst/>
              <a:rect l="l" t="t" r="r" b="b"/>
              <a:pathLst>
                <a:path w="1031" h="1276">
                  <a:moveTo>
                    <a:pt x="1030" y="637"/>
                  </a:moveTo>
                  <a:lnTo>
                    <a:pt x="0" y="1275"/>
                  </a:lnTo>
                  <a:lnTo>
                    <a:pt x="0" y="0"/>
                  </a:lnTo>
                  <a:lnTo>
                    <a:pt x="103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37" name="CustomShape 56"/>
            <p:cNvSpPr/>
            <p:nvPr/>
          </p:nvSpPr>
          <p:spPr>
            <a:xfrm rot="7528200">
              <a:off x="9811080" y="4436280"/>
              <a:ext cx="434520" cy="536760"/>
            </a:xfrm>
            <a:custGeom>
              <a:avLst/>
              <a:gdLst/>
              <a:ahLst/>
              <a:cxnLst/>
              <a:rect l="l" t="t" r="r" b="b"/>
              <a:pathLst>
                <a:path w="1030" h="1276">
                  <a:moveTo>
                    <a:pt x="1029" y="637"/>
                  </a:moveTo>
                  <a:lnTo>
                    <a:pt x="0" y="1275"/>
                  </a:lnTo>
                  <a:lnTo>
                    <a:pt x="0" y="0"/>
                  </a:lnTo>
                  <a:lnTo>
                    <a:pt x="1029"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38" name="CustomShape 57"/>
            <p:cNvSpPr/>
            <p:nvPr/>
          </p:nvSpPr>
          <p:spPr>
            <a:xfrm rot="7528200">
              <a:off x="8868240" y="4830480"/>
              <a:ext cx="434520" cy="53856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39" name="CustomShape 58"/>
            <p:cNvSpPr/>
            <p:nvPr/>
          </p:nvSpPr>
          <p:spPr>
            <a:xfrm rot="7528200">
              <a:off x="7234920" y="5266080"/>
              <a:ext cx="434520" cy="53856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40" name="CustomShape 59"/>
            <p:cNvSpPr/>
            <p:nvPr/>
          </p:nvSpPr>
          <p:spPr>
            <a:xfrm rot="7528200">
              <a:off x="6777360" y="5472720"/>
              <a:ext cx="432360" cy="538560"/>
            </a:xfrm>
            <a:custGeom>
              <a:avLst/>
              <a:gdLst/>
              <a:ahLst/>
              <a:cxnLst/>
              <a:rect l="l" t="t" r="r" b="b"/>
              <a:pathLst>
                <a:path w="1029" h="1277">
                  <a:moveTo>
                    <a:pt x="0" y="639"/>
                  </a:moveTo>
                  <a:lnTo>
                    <a:pt x="1028" y="1276"/>
                  </a:lnTo>
                  <a:lnTo>
                    <a:pt x="1028"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41" name="CustomShape 60"/>
            <p:cNvSpPr/>
            <p:nvPr/>
          </p:nvSpPr>
          <p:spPr>
            <a:xfrm rot="7528200">
              <a:off x="7706160" y="5069520"/>
              <a:ext cx="434520" cy="53856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42" name="CustomShape 61"/>
            <p:cNvSpPr/>
            <p:nvPr/>
          </p:nvSpPr>
          <p:spPr>
            <a:xfrm rot="7528200">
              <a:off x="6797520" y="4955400"/>
              <a:ext cx="434520" cy="536760"/>
            </a:xfrm>
            <a:custGeom>
              <a:avLst/>
              <a:gdLst/>
              <a:ahLst/>
              <a:cxnLst/>
              <a:rect l="l" t="t" r="r" b="b"/>
              <a:pathLst>
                <a:path w="1031" h="1276">
                  <a:moveTo>
                    <a:pt x="0" y="637"/>
                  </a:moveTo>
                  <a:lnTo>
                    <a:pt x="1030" y="1275"/>
                  </a:lnTo>
                  <a:lnTo>
                    <a:pt x="1030"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43" name="CustomShape 62"/>
            <p:cNvSpPr/>
            <p:nvPr/>
          </p:nvSpPr>
          <p:spPr>
            <a:xfrm rot="7528200">
              <a:off x="7642440" y="6089760"/>
              <a:ext cx="432360" cy="536760"/>
            </a:xfrm>
            <a:custGeom>
              <a:avLst/>
              <a:gdLst/>
              <a:ahLst/>
              <a:cxnLst/>
              <a:rect l="l" t="t" r="r" b="b"/>
              <a:pathLst>
                <a:path w="1029" h="1275">
                  <a:moveTo>
                    <a:pt x="0" y="638"/>
                  </a:moveTo>
                  <a:lnTo>
                    <a:pt x="1028" y="1274"/>
                  </a:lnTo>
                  <a:lnTo>
                    <a:pt x="1028"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44" name="CustomShape 63"/>
            <p:cNvSpPr/>
            <p:nvPr/>
          </p:nvSpPr>
          <p:spPr>
            <a:xfrm rot="7528200">
              <a:off x="8550720" y="6204960"/>
              <a:ext cx="434520" cy="536760"/>
            </a:xfrm>
            <a:custGeom>
              <a:avLst/>
              <a:gdLst/>
              <a:ahLst/>
              <a:cxnLst/>
              <a:rect l="l" t="t" r="r" b="b"/>
              <a:pathLst>
                <a:path w="1031" h="1276">
                  <a:moveTo>
                    <a:pt x="0" y="637"/>
                  </a:moveTo>
                  <a:lnTo>
                    <a:pt x="1030" y="1275"/>
                  </a:lnTo>
                  <a:lnTo>
                    <a:pt x="1030" y="0"/>
                  </a:lnTo>
                  <a:lnTo>
                    <a:pt x="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45" name="CustomShape 64"/>
            <p:cNvSpPr/>
            <p:nvPr/>
          </p:nvSpPr>
          <p:spPr>
            <a:xfrm rot="7528200">
              <a:off x="9055080" y="5497200"/>
              <a:ext cx="434520" cy="53676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46" name="CustomShape 65"/>
            <p:cNvSpPr/>
            <p:nvPr/>
          </p:nvSpPr>
          <p:spPr>
            <a:xfrm rot="7528200">
              <a:off x="7313400" y="4256280"/>
              <a:ext cx="434520" cy="536760"/>
            </a:xfrm>
            <a:custGeom>
              <a:avLst/>
              <a:gdLst/>
              <a:ahLst/>
              <a:cxnLst/>
              <a:rect l="l" t="t" r="r" b="b"/>
              <a:pathLst>
                <a:path w="1031" h="1276">
                  <a:moveTo>
                    <a:pt x="0" y="637"/>
                  </a:moveTo>
                  <a:lnTo>
                    <a:pt x="1030" y="1275"/>
                  </a:lnTo>
                  <a:lnTo>
                    <a:pt x="1030" y="0"/>
                  </a:lnTo>
                  <a:lnTo>
                    <a:pt x="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947" name="CustomShape 66"/>
            <p:cNvSpPr/>
            <p:nvPr/>
          </p:nvSpPr>
          <p:spPr>
            <a:xfrm rot="7528200">
              <a:off x="8144640" y="5383080"/>
              <a:ext cx="434520" cy="536760"/>
            </a:xfrm>
            <a:custGeom>
              <a:avLst/>
              <a:gdLst/>
              <a:ahLst/>
              <a:cxnLst/>
              <a:rect l="l" t="t" r="r" b="b"/>
              <a:pathLst>
                <a:path w="1031" h="1275">
                  <a:moveTo>
                    <a:pt x="0" y="638"/>
                  </a:moveTo>
                  <a:lnTo>
                    <a:pt x="1030" y="1274"/>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48" name="CustomShape 67"/>
            <p:cNvSpPr/>
            <p:nvPr/>
          </p:nvSpPr>
          <p:spPr>
            <a:xfrm rot="7528200">
              <a:off x="7215480" y="5784840"/>
              <a:ext cx="432360" cy="538560"/>
            </a:xfrm>
            <a:custGeom>
              <a:avLst/>
              <a:gdLst/>
              <a:ahLst/>
              <a:cxnLst/>
              <a:rect l="l" t="t" r="r" b="b"/>
              <a:pathLst>
                <a:path w="1029" h="1277">
                  <a:moveTo>
                    <a:pt x="0" y="638"/>
                  </a:moveTo>
                  <a:lnTo>
                    <a:pt x="1028" y="1276"/>
                  </a:lnTo>
                  <a:lnTo>
                    <a:pt x="1028" y="0"/>
                  </a:lnTo>
                  <a:lnTo>
                    <a:pt x="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949" name="CustomShape 68"/>
            <p:cNvSpPr/>
            <p:nvPr/>
          </p:nvSpPr>
          <p:spPr>
            <a:xfrm rot="7528200">
              <a:off x="7673400" y="5579640"/>
              <a:ext cx="434520" cy="536760"/>
            </a:xfrm>
            <a:custGeom>
              <a:avLst/>
              <a:gdLst/>
              <a:ahLst/>
              <a:cxnLst/>
              <a:rect l="l" t="t" r="r" b="b"/>
              <a:pathLst>
                <a:path w="1031" h="1275">
                  <a:moveTo>
                    <a:pt x="0" y="636"/>
                  </a:moveTo>
                  <a:lnTo>
                    <a:pt x="1030" y="1274"/>
                  </a:lnTo>
                  <a:lnTo>
                    <a:pt x="1030" y="0"/>
                  </a:lnTo>
                  <a:lnTo>
                    <a:pt x="0" y="636"/>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950" name="CustomShape 69"/>
            <p:cNvSpPr/>
            <p:nvPr/>
          </p:nvSpPr>
          <p:spPr>
            <a:xfrm rot="7528200">
              <a:off x="8184240" y="4862880"/>
              <a:ext cx="434520" cy="53676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51" name="CustomShape 70"/>
            <p:cNvSpPr/>
            <p:nvPr/>
          </p:nvSpPr>
          <p:spPr>
            <a:xfrm rot="7528200">
              <a:off x="8616600" y="5183640"/>
              <a:ext cx="434520" cy="53856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952" name="CustomShape 71"/>
            <p:cNvSpPr/>
            <p:nvPr/>
          </p:nvSpPr>
          <p:spPr>
            <a:xfrm rot="7528200">
              <a:off x="7268040" y="4757760"/>
              <a:ext cx="434520" cy="538560"/>
            </a:xfrm>
            <a:custGeom>
              <a:avLst/>
              <a:gdLst/>
              <a:ahLst/>
              <a:cxnLst/>
              <a:rect l="l" t="t" r="r" b="b"/>
              <a:pathLst>
                <a:path w="1031" h="1277">
                  <a:moveTo>
                    <a:pt x="0" y="639"/>
                  </a:moveTo>
                  <a:lnTo>
                    <a:pt x="1030" y="1276"/>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953" name="CustomShape 72"/>
            <p:cNvSpPr/>
            <p:nvPr/>
          </p:nvSpPr>
          <p:spPr>
            <a:xfrm rot="7528200">
              <a:off x="8331840" y="6048000"/>
              <a:ext cx="434520" cy="538560"/>
            </a:xfrm>
            <a:custGeom>
              <a:avLst/>
              <a:gdLst/>
              <a:ahLst/>
              <a:cxnLst/>
              <a:rect l="l" t="t" r="r" b="b"/>
              <a:pathLst>
                <a:path w="1031" h="1278">
                  <a:moveTo>
                    <a:pt x="1030" y="638"/>
                  </a:moveTo>
                  <a:lnTo>
                    <a:pt x="0" y="1277"/>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954" name="CustomShape 73"/>
            <p:cNvSpPr/>
            <p:nvPr/>
          </p:nvSpPr>
          <p:spPr>
            <a:xfrm rot="7528200">
              <a:off x="7016400" y="5110560"/>
              <a:ext cx="434520" cy="538560"/>
            </a:xfrm>
            <a:custGeom>
              <a:avLst/>
              <a:gdLst/>
              <a:ahLst/>
              <a:cxnLst/>
              <a:rect l="l" t="t" r="r" b="b"/>
              <a:pathLst>
                <a:path w="1031" h="1277">
                  <a:moveTo>
                    <a:pt x="1030" y="639"/>
                  </a:moveTo>
                  <a:lnTo>
                    <a:pt x="0" y="1276"/>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55" name="CustomShape 74"/>
            <p:cNvSpPr/>
            <p:nvPr/>
          </p:nvSpPr>
          <p:spPr>
            <a:xfrm rot="7528200">
              <a:off x="8363880" y="5538240"/>
              <a:ext cx="434520" cy="53856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56" name="CustomShape 75"/>
            <p:cNvSpPr/>
            <p:nvPr/>
          </p:nvSpPr>
          <p:spPr>
            <a:xfrm rot="7528200">
              <a:off x="7861320" y="6245280"/>
              <a:ext cx="432360" cy="538560"/>
            </a:xfrm>
            <a:custGeom>
              <a:avLst/>
              <a:gdLst/>
              <a:ahLst/>
              <a:cxnLst/>
              <a:rect l="l" t="t" r="r" b="b"/>
              <a:pathLst>
                <a:path w="1029" h="1278">
                  <a:moveTo>
                    <a:pt x="1028" y="639"/>
                  </a:moveTo>
                  <a:lnTo>
                    <a:pt x="0" y="1277"/>
                  </a:lnTo>
                  <a:lnTo>
                    <a:pt x="0" y="0"/>
                  </a:lnTo>
                  <a:lnTo>
                    <a:pt x="1028"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957" name="CustomShape 76"/>
            <p:cNvSpPr/>
            <p:nvPr/>
          </p:nvSpPr>
          <p:spPr>
            <a:xfrm rot="7528200">
              <a:off x="7893360" y="5736240"/>
              <a:ext cx="434520" cy="536760"/>
            </a:xfrm>
            <a:custGeom>
              <a:avLst/>
              <a:gdLst/>
              <a:ahLst/>
              <a:cxnLst/>
              <a:rect l="l" t="t" r="r" b="b"/>
              <a:pathLst>
                <a:path w="1031" h="1275">
                  <a:moveTo>
                    <a:pt x="1030" y="638"/>
                  </a:moveTo>
                  <a:lnTo>
                    <a:pt x="0" y="1274"/>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958" name="CustomShape 77"/>
            <p:cNvSpPr/>
            <p:nvPr/>
          </p:nvSpPr>
          <p:spPr>
            <a:xfrm rot="7528200">
              <a:off x="7422480" y="5933160"/>
              <a:ext cx="432360" cy="536760"/>
            </a:xfrm>
            <a:custGeom>
              <a:avLst/>
              <a:gdLst/>
              <a:ahLst/>
              <a:cxnLst/>
              <a:rect l="l" t="t" r="r" b="b"/>
              <a:pathLst>
                <a:path w="1029" h="1275">
                  <a:moveTo>
                    <a:pt x="1028" y="636"/>
                  </a:moveTo>
                  <a:lnTo>
                    <a:pt x="0" y="1274"/>
                  </a:lnTo>
                  <a:lnTo>
                    <a:pt x="0" y="0"/>
                  </a:lnTo>
                  <a:lnTo>
                    <a:pt x="1028"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59" name="CustomShape 78"/>
            <p:cNvSpPr/>
            <p:nvPr/>
          </p:nvSpPr>
          <p:spPr>
            <a:xfrm rot="7528200">
              <a:off x="7532640" y="4411440"/>
              <a:ext cx="434520" cy="538560"/>
            </a:xfrm>
            <a:custGeom>
              <a:avLst/>
              <a:gdLst/>
              <a:ahLst/>
              <a:cxnLst/>
              <a:rect l="l" t="t" r="r" b="b"/>
              <a:pathLst>
                <a:path w="1031" h="1277">
                  <a:moveTo>
                    <a:pt x="1030" y="639"/>
                  </a:moveTo>
                  <a:lnTo>
                    <a:pt x="0" y="1276"/>
                  </a:lnTo>
                  <a:lnTo>
                    <a:pt x="0" y="0"/>
                  </a:lnTo>
                  <a:lnTo>
                    <a:pt x="1030"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60" name="CustomShape 79"/>
            <p:cNvSpPr/>
            <p:nvPr/>
          </p:nvSpPr>
          <p:spPr>
            <a:xfrm rot="7528200">
              <a:off x="8836200" y="5340240"/>
              <a:ext cx="434520" cy="53856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961" name="CustomShape 80"/>
            <p:cNvSpPr/>
            <p:nvPr/>
          </p:nvSpPr>
          <p:spPr>
            <a:xfrm rot="7528200">
              <a:off x="8802360" y="5851800"/>
              <a:ext cx="434520" cy="53676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962" name="CustomShape 81"/>
            <p:cNvSpPr/>
            <p:nvPr/>
          </p:nvSpPr>
          <p:spPr>
            <a:xfrm rot="7528200">
              <a:off x="8300160" y="6558480"/>
              <a:ext cx="432360" cy="536760"/>
            </a:xfrm>
            <a:custGeom>
              <a:avLst/>
              <a:gdLst/>
              <a:ahLst/>
              <a:cxnLst/>
              <a:rect l="l" t="t" r="r" b="b"/>
              <a:pathLst>
                <a:path w="1029" h="1276">
                  <a:moveTo>
                    <a:pt x="1028" y="637"/>
                  </a:moveTo>
                  <a:lnTo>
                    <a:pt x="0" y="1275"/>
                  </a:lnTo>
                  <a:lnTo>
                    <a:pt x="0" y="0"/>
                  </a:lnTo>
                  <a:lnTo>
                    <a:pt x="1028"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963" name="CustomShape 82"/>
            <p:cNvSpPr/>
            <p:nvPr/>
          </p:nvSpPr>
          <p:spPr>
            <a:xfrm rot="7528200">
              <a:off x="8397360" y="5028480"/>
              <a:ext cx="434520" cy="53676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pic>
        <p:nvPicPr>
          <p:cNvPr id="964" name="Image 16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Layer>
                </a14:imgProps>
              </a:ext>
            </a:extLst>
          </a:blip>
          <a:stretch/>
        </p:blipFill>
        <p:spPr>
          <a:xfrm>
            <a:off x="1264320" y="2177640"/>
            <a:ext cx="2446920" cy="2668680"/>
          </a:xfrm>
          <a:prstGeom prst="rect">
            <a:avLst/>
          </a:prstGeom>
          <a:ln>
            <a:noFill/>
          </a:ln>
        </p:spPr>
      </p:pic>
      <p:sp>
        <p:nvSpPr>
          <p:cNvPr id="965" name="CustomShape 83"/>
          <p:cNvSpPr/>
          <p:nvPr/>
        </p:nvSpPr>
        <p:spPr>
          <a:xfrm rot="10800000" flipV="1">
            <a:off x="3061080" y="1187640"/>
            <a:ext cx="1864800" cy="1026720"/>
          </a:xfrm>
          <a:prstGeom prst="bentConnector3">
            <a:avLst>
              <a:gd name="adj1" fmla="val 100107"/>
            </a:avLst>
          </a:prstGeom>
          <a:noFill/>
          <a:ln w="19080">
            <a:solidFill>
              <a:schemeClr val="tx2">
                <a:lumMod val="50000"/>
                <a:lumOff val="50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p:style>
      </p:sp>
      <p:sp>
        <p:nvSpPr>
          <p:cNvPr id="967" name="CustomShape 85"/>
          <p:cNvSpPr/>
          <p:nvPr/>
        </p:nvSpPr>
        <p:spPr>
          <a:xfrm rot="10800000">
            <a:off x="3639240" y="2709360"/>
            <a:ext cx="2432880" cy="240120"/>
          </a:xfrm>
          <a:prstGeom prst="bentConnector3">
            <a:avLst>
              <a:gd name="adj1" fmla="val 50000"/>
            </a:avLst>
          </a:prstGeom>
          <a:noFill/>
          <a:ln w="19080">
            <a:solidFill>
              <a:schemeClr val="tx2">
                <a:lumMod val="50000"/>
                <a:lumOff val="50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p:style>
      </p:sp>
      <p:sp>
        <p:nvSpPr>
          <p:cNvPr id="968" name="CustomShape 86"/>
          <p:cNvSpPr/>
          <p:nvPr/>
        </p:nvSpPr>
        <p:spPr>
          <a:xfrm rot="10800000">
            <a:off x="3615480" y="3040560"/>
            <a:ext cx="1762560" cy="597240"/>
          </a:xfrm>
          <a:prstGeom prst="bentConnector3">
            <a:avLst>
              <a:gd name="adj1" fmla="val 50000"/>
            </a:avLst>
          </a:prstGeom>
          <a:noFill/>
          <a:ln w="19080">
            <a:solidFill>
              <a:schemeClr val="tx2">
                <a:lumMod val="50000"/>
                <a:lumOff val="50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p:style>
      </p:sp>
      <p:pic>
        <p:nvPicPr>
          <p:cNvPr id="969" name="Picture 2" descr="Related image"/>
          <p:cNvPicPr/>
          <p:nvPr/>
        </p:nvPicPr>
        <p:blipFill>
          <a:blip r:embed="rId5"/>
          <a:stretch/>
        </p:blipFill>
        <p:spPr>
          <a:xfrm>
            <a:off x="3588840" y="936000"/>
            <a:ext cx="538920" cy="538920"/>
          </a:xfrm>
          <a:prstGeom prst="rect">
            <a:avLst/>
          </a:prstGeom>
          <a:ln>
            <a:noFill/>
          </a:ln>
        </p:spPr>
      </p:pic>
      <p:pic>
        <p:nvPicPr>
          <p:cNvPr id="971" name="Picture 2" descr="Related image"/>
          <p:cNvPicPr/>
          <p:nvPr/>
        </p:nvPicPr>
        <p:blipFill>
          <a:blip r:embed="rId5"/>
          <a:stretch/>
        </p:blipFill>
        <p:spPr>
          <a:xfrm>
            <a:off x="5041440" y="2703600"/>
            <a:ext cx="538920" cy="538920"/>
          </a:xfrm>
          <a:prstGeom prst="rect">
            <a:avLst/>
          </a:prstGeom>
          <a:ln>
            <a:noFill/>
          </a:ln>
        </p:spPr>
      </p:pic>
      <p:pic>
        <p:nvPicPr>
          <p:cNvPr id="972" name="Picture 2" descr="Related image"/>
          <p:cNvPicPr/>
          <p:nvPr/>
        </p:nvPicPr>
        <p:blipFill>
          <a:blip r:embed="rId5"/>
          <a:stretch/>
        </p:blipFill>
        <p:spPr>
          <a:xfrm>
            <a:off x="4296960" y="3383640"/>
            <a:ext cx="538920" cy="538920"/>
          </a:xfrm>
          <a:prstGeom prst="rect">
            <a:avLst/>
          </a:prstGeom>
          <a:ln>
            <a:noFill/>
          </a:ln>
        </p:spPr>
      </p:pic>
      <p:pic>
        <p:nvPicPr>
          <p:cNvPr id="974" name="Picture 4"/>
          <p:cNvPicPr/>
          <p:nvPr/>
        </p:nvPicPr>
        <p:blipFill>
          <a:blip r:embed="rId6"/>
          <a:stretch/>
        </p:blipFill>
        <p:spPr>
          <a:xfrm>
            <a:off x="6014880" y="2418480"/>
            <a:ext cx="1146240" cy="1157040"/>
          </a:xfrm>
          <a:prstGeom prst="rect">
            <a:avLst/>
          </a:prstGeom>
          <a:ln>
            <a:noFill/>
          </a:ln>
        </p:spPr>
      </p:pic>
      <p:pic>
        <p:nvPicPr>
          <p:cNvPr id="975" name="Picture 5"/>
          <p:cNvPicPr/>
          <p:nvPr/>
        </p:nvPicPr>
        <p:blipFill>
          <a:blip r:embed="rId7"/>
          <a:stretch/>
        </p:blipFill>
        <p:spPr>
          <a:xfrm>
            <a:off x="5378400" y="3335040"/>
            <a:ext cx="736560" cy="725760"/>
          </a:xfrm>
          <a:prstGeom prst="rect">
            <a:avLst/>
          </a:prstGeom>
          <a:ln>
            <a:noFill/>
          </a:ln>
        </p:spPr>
      </p:pic>
      <p:pic>
        <p:nvPicPr>
          <p:cNvPr id="976" name="Picture 5"/>
          <p:cNvPicPr/>
          <p:nvPr/>
        </p:nvPicPr>
        <p:blipFill>
          <a:blip r:embed="rId7"/>
          <a:stretch/>
        </p:blipFill>
        <p:spPr>
          <a:xfrm>
            <a:off x="4925520" y="747360"/>
            <a:ext cx="736560" cy="725760"/>
          </a:xfrm>
          <a:prstGeom prst="rect">
            <a:avLst/>
          </a:prstGeom>
          <a:ln>
            <a:noFill/>
          </a:ln>
        </p:spPr>
      </p:pic>
      <p:sp>
        <p:nvSpPr>
          <p:cNvPr id="977" name="CustomShape 87"/>
          <p:cNvSpPr/>
          <p:nvPr/>
        </p:nvSpPr>
        <p:spPr>
          <a:xfrm>
            <a:off x="2544840" y="2214360"/>
            <a:ext cx="104400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spcBef>
                <a:spcPts val="1001"/>
              </a:spcBef>
              <a:tabLst>
                <a:tab pos="0" algn="l"/>
              </a:tabLst>
            </a:pPr>
            <a:r>
              <a:rPr lang="en-US" sz="1000" b="1" spc="-1" dirty="0">
                <a:solidFill>
                  <a:srgbClr val="232C34"/>
                </a:solidFill>
                <a:latin typeface="Calibri Light"/>
              </a:rPr>
              <a:t>Sesame</a:t>
            </a:r>
          </a:p>
          <a:p>
            <a:pPr algn="ctr">
              <a:lnSpc>
                <a:spcPct val="90000"/>
              </a:lnSpc>
              <a:spcBef>
                <a:spcPts val="1001"/>
              </a:spcBef>
              <a:tabLst>
                <a:tab pos="0" algn="l"/>
              </a:tabLst>
            </a:pPr>
            <a:r>
              <a:rPr lang="en-US" sz="1000" b="1" strike="noStrike" spc="-1" dirty="0">
                <a:solidFill>
                  <a:srgbClr val="232C34"/>
                </a:solidFill>
                <a:latin typeface="Calibri Light"/>
              </a:rPr>
              <a:t>university</a:t>
            </a:r>
            <a:endParaRPr lang="en-US" sz="1000" b="0" strike="noStrike" spc="-1" dirty="0">
              <a:latin typeface="Arial"/>
            </a:endParaRPr>
          </a:p>
        </p:txBody>
      </p:sp>
      <p:sp>
        <p:nvSpPr>
          <p:cNvPr id="2" name="CustomShape 8">
            <a:extLst>
              <a:ext uri="{FF2B5EF4-FFF2-40B4-BE49-F238E27FC236}">
                <a16:creationId xmlns:a16="http://schemas.microsoft.com/office/drawing/2014/main" id="{0E58638D-562D-45C4-B18C-D2DF1A5F9D79}"/>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PROBLEMATIQUE &amp; SOLUTION</a:t>
            </a:r>
            <a:r>
              <a:rPr lang="fr-FR" sz="1150" b="1" spc="-1" dirty="0">
                <a:solidFill>
                  <a:srgbClr val="999999"/>
                </a:solidFill>
                <a:latin typeface="Calibri"/>
              </a:rPr>
              <a:t> . ANALY</a:t>
            </a:r>
            <a:r>
              <a:rPr lang="fr-FR" sz="1150" b="1" strike="noStrike" spc="-1" dirty="0">
                <a:solidFill>
                  <a:srgbClr val="999999"/>
                </a:solidFill>
                <a:latin typeface="Calibri"/>
                <a:ea typeface="DejaVu Sans"/>
              </a:rPr>
              <a:t>SE DES BESOINS</a:t>
            </a:r>
            <a:r>
              <a:rPr lang="en-US" sz="1150" b="1" strike="noStrike" spc="-1" dirty="0">
                <a:solidFill>
                  <a:srgbClr val="999999"/>
                </a:solidFill>
                <a:latin typeface="Calibri"/>
                <a:ea typeface="DejaVu Sans"/>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CustomShape 1"/>
          <p:cNvSpPr/>
          <p:nvPr/>
        </p:nvSpPr>
        <p:spPr>
          <a:xfrm>
            <a:off x="106962" y="4773577"/>
            <a:ext cx="393840" cy="16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C24B651A-E990-498E-8A7B-DF611FE49AAF}" type="slidenum">
              <a:rPr lang="fr-FR" sz="1350" b="0" strike="noStrike" spc="-1" dirty="0">
                <a:solidFill>
                  <a:srgbClr val="999999"/>
                </a:solidFill>
                <a:latin typeface="Calibri"/>
                <a:ea typeface="DejaVu Sans"/>
              </a:rPr>
              <a:t>8</a:t>
            </a:fld>
            <a:endParaRPr lang="en-US" sz="1350" b="0" strike="noStrike" spc="-1" dirty="0">
              <a:latin typeface="Arial"/>
            </a:endParaRPr>
          </a:p>
        </p:txBody>
      </p:sp>
      <p:sp>
        <p:nvSpPr>
          <p:cNvPr id="798" name="CustomShape 2"/>
          <p:cNvSpPr/>
          <p:nvPr/>
        </p:nvSpPr>
        <p:spPr>
          <a:xfrm flipV="1">
            <a:off x="3151080" y="420480"/>
            <a:ext cx="406800" cy="72000"/>
          </a:xfrm>
          <a:prstGeom prst="rect">
            <a:avLst/>
          </a:prstGeom>
          <a:solidFill>
            <a:schemeClr val="accent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9" name="CustomShape 3"/>
          <p:cNvSpPr/>
          <p:nvPr/>
        </p:nvSpPr>
        <p:spPr>
          <a:xfrm flipV="1">
            <a:off x="3614400" y="420480"/>
            <a:ext cx="406800" cy="72000"/>
          </a:xfrm>
          <a:prstGeom prst="rect">
            <a:avLst/>
          </a:prstGeom>
          <a:solidFill>
            <a:schemeClr val="accent2"/>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0" name="CustomShape 4"/>
          <p:cNvSpPr/>
          <p:nvPr/>
        </p:nvSpPr>
        <p:spPr>
          <a:xfrm flipV="1">
            <a:off x="4093920" y="420480"/>
            <a:ext cx="406800" cy="72000"/>
          </a:xfrm>
          <a:prstGeom prst="rect">
            <a:avLst/>
          </a:prstGeom>
          <a:solidFill>
            <a:schemeClr val="accent3"/>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1" name="CustomShape 5"/>
          <p:cNvSpPr/>
          <p:nvPr/>
        </p:nvSpPr>
        <p:spPr>
          <a:xfrm flipV="1">
            <a:off x="4557600" y="420480"/>
            <a:ext cx="406800" cy="72000"/>
          </a:xfrm>
          <a:prstGeom prst="rect">
            <a:avLst/>
          </a:prstGeom>
          <a:solidFill>
            <a:schemeClr val="accent4"/>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2" name="CustomShape 6"/>
          <p:cNvSpPr/>
          <p:nvPr/>
        </p:nvSpPr>
        <p:spPr>
          <a:xfrm flipV="1">
            <a:off x="5022720" y="420480"/>
            <a:ext cx="405360" cy="72000"/>
          </a:xfrm>
          <a:prstGeom prst="rect">
            <a:avLst/>
          </a:prstGeom>
          <a:solidFill>
            <a:srgbClr val="92D050"/>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3" name="CustomShape 7"/>
          <p:cNvSpPr/>
          <p:nvPr/>
        </p:nvSpPr>
        <p:spPr>
          <a:xfrm flipV="1">
            <a:off x="5481360" y="420480"/>
            <a:ext cx="406800" cy="72000"/>
          </a:xfrm>
          <a:prstGeom prst="rect">
            <a:avLst/>
          </a:prstGeom>
          <a:solidFill>
            <a:schemeClr val="accent6"/>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5" name="CustomShape 9"/>
          <p:cNvSpPr/>
          <p:nvPr/>
        </p:nvSpPr>
        <p:spPr>
          <a:xfrm>
            <a:off x="117720" y="560160"/>
            <a:ext cx="10726200" cy="26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1800"/>
              </a:spcBef>
              <a:tabLst>
                <a:tab pos="0" algn="l"/>
              </a:tabLst>
            </a:pPr>
            <a:r>
              <a:rPr lang="fr-FR" sz="1800" b="1" strike="noStrike" spc="-1">
                <a:solidFill>
                  <a:srgbClr val="486794"/>
                </a:solidFill>
                <a:latin typeface="Arial"/>
                <a:ea typeface="DejaVu Sans"/>
              </a:rPr>
              <a:t>Problématique (</a:t>
            </a:r>
            <a:r>
              <a:rPr lang="fr-FR" b="1" spc="-1">
                <a:solidFill>
                  <a:srgbClr val="486794"/>
                </a:solidFill>
                <a:latin typeface="Arial"/>
                <a:ea typeface="DejaVu Sans"/>
              </a:rPr>
              <a:t>3/3</a:t>
            </a:r>
            <a:r>
              <a:rPr lang="fr-FR" sz="1800" b="1" strike="noStrike" spc="-1">
                <a:solidFill>
                  <a:srgbClr val="486794"/>
                </a:solidFill>
                <a:latin typeface="Arial"/>
                <a:ea typeface="DejaVu Sans"/>
              </a:rPr>
              <a:t>)</a:t>
            </a:r>
            <a:endParaRPr lang="en-US" sz="1800" b="0" strike="noStrike" spc="-1">
              <a:latin typeface="Arial"/>
            </a:endParaRPr>
          </a:p>
        </p:txBody>
      </p:sp>
      <p:sp>
        <p:nvSpPr>
          <p:cNvPr id="807" name="CustomShape 11"/>
          <p:cNvSpPr/>
          <p:nvPr/>
        </p:nvSpPr>
        <p:spPr>
          <a:xfrm>
            <a:off x="12544560" y="4311000"/>
            <a:ext cx="1135440" cy="113580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808" name="CustomShape 12"/>
          <p:cNvSpPr/>
          <p:nvPr/>
        </p:nvSpPr>
        <p:spPr>
          <a:xfrm>
            <a:off x="17370720" y="8451360"/>
            <a:ext cx="1135440" cy="1136880"/>
          </a:xfrm>
          <a:custGeom>
            <a:avLst/>
            <a:gdLst/>
            <a:ahLst/>
            <a:cxnLst/>
            <a:rect l="l" t="t"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809" name="CustomShape 13"/>
          <p:cNvSpPr/>
          <p:nvPr/>
        </p:nvSpPr>
        <p:spPr>
          <a:xfrm>
            <a:off x="12168720" y="8460360"/>
            <a:ext cx="4436280" cy="1489320"/>
          </a:xfrm>
          <a:prstGeom prst="rect">
            <a:avLst/>
          </a:prstGeom>
          <a:noFill/>
          <a:ln>
            <a:noFill/>
          </a:ln>
        </p:spPr>
        <p:style>
          <a:lnRef idx="0">
            <a:scrgbClr r="0" g="0" b="0"/>
          </a:lnRef>
          <a:fillRef idx="0">
            <a:scrgbClr r="0" g="0" b="0"/>
          </a:fillRef>
          <a:effectRef idx="0">
            <a:scrgbClr r="0" g="0" b="0"/>
          </a:effectRef>
          <a:fontRef idx="minor"/>
        </p:style>
        <p:txBody>
          <a:bodyPr lIns="182880" tIns="91440" rIns="182880" bIns="91440">
            <a:spAutoFit/>
          </a:bodyPr>
          <a:lstStyle/>
          <a:p>
            <a:pPr>
              <a:lnSpc>
                <a:spcPct val="130000"/>
              </a:lnSpc>
            </a:pPr>
            <a:r>
              <a:rPr lang="en-US" sz="2200" b="0" strike="noStrike" spc="-1" dirty="0">
                <a:solidFill>
                  <a:srgbClr val="999999"/>
                </a:solidFill>
                <a:latin typeface="Lato Light"/>
                <a:ea typeface="Open Sans"/>
              </a:rPr>
              <a:t>People who work in marketing try to get the attention of target.</a:t>
            </a:r>
            <a:endParaRPr lang="en-US" sz="2200" b="0" strike="noStrike" spc="-1" dirty="0">
              <a:latin typeface="Arial"/>
            </a:endParaRPr>
          </a:p>
        </p:txBody>
      </p:sp>
      <p:sp>
        <p:nvSpPr>
          <p:cNvPr id="810" name="CustomShape 14"/>
          <p:cNvSpPr/>
          <p:nvPr/>
        </p:nvSpPr>
        <p:spPr>
          <a:xfrm>
            <a:off x="12036960" y="7754400"/>
            <a:ext cx="300204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nSpc>
                <a:spcPct val="130000"/>
              </a:lnSpc>
            </a:pPr>
            <a:r>
              <a:rPr lang="en-US" sz="3200" b="0" strike="noStrike" spc="-1" dirty="0">
                <a:solidFill>
                  <a:srgbClr val="999999"/>
                </a:solidFill>
                <a:latin typeface="Lato Regular"/>
                <a:ea typeface="Open Sans"/>
              </a:rPr>
              <a:t>Fast Delivery</a:t>
            </a:r>
            <a:endParaRPr lang="en-US" sz="3200" b="0" strike="noStrike" spc="-1" dirty="0">
              <a:latin typeface="Arial"/>
            </a:endParaRPr>
          </a:p>
        </p:txBody>
      </p:sp>
      <p:sp>
        <p:nvSpPr>
          <p:cNvPr id="811" name="CustomShape 15"/>
          <p:cNvSpPr/>
          <p:nvPr/>
        </p:nvSpPr>
        <p:spPr>
          <a:xfrm>
            <a:off x="12821400" y="4571640"/>
            <a:ext cx="574560" cy="574560"/>
          </a:xfrm>
          <a:custGeom>
            <a:avLst/>
            <a:gdLst/>
            <a:ahLst/>
            <a:cxnLst/>
            <a:rect l="l" t="t" r="r" b="b"/>
            <a:pathLst>
              <a:path w="480" h="48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13" name="CustomShape 17"/>
          <p:cNvSpPr/>
          <p:nvPr/>
        </p:nvSpPr>
        <p:spPr>
          <a:xfrm>
            <a:off x="3292560" y="4593960"/>
            <a:ext cx="591480" cy="532440"/>
          </a:xfrm>
          <a:custGeom>
            <a:avLst/>
            <a:gdLst/>
            <a:ahLst/>
            <a:cxnLst/>
            <a:rect l="l" t="t"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14" name="CustomShape 18"/>
          <p:cNvSpPr/>
          <p:nvPr/>
        </p:nvSpPr>
        <p:spPr>
          <a:xfrm>
            <a:off x="17637480" y="8717400"/>
            <a:ext cx="595800" cy="604440"/>
          </a:xfrm>
          <a:custGeom>
            <a:avLst/>
            <a:gdLst/>
            <a:ahLst/>
            <a:cxnLst/>
            <a:rect l="l" t="t"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816" name="CustomShape 20"/>
          <p:cNvSpPr/>
          <p:nvPr/>
        </p:nvSpPr>
        <p:spPr>
          <a:xfrm>
            <a:off x="1347300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3</a:t>
            </a:r>
            <a:endParaRPr lang="en-US" sz="3200" b="0" strike="noStrike" spc="-1" dirty="0">
              <a:latin typeface="Arial"/>
            </a:endParaRPr>
          </a:p>
        </p:txBody>
      </p:sp>
      <p:sp>
        <p:nvSpPr>
          <p:cNvPr id="817" name="CustomShape 21"/>
          <p:cNvSpPr/>
          <p:nvPr/>
        </p:nvSpPr>
        <p:spPr>
          <a:xfrm>
            <a:off x="18462600" y="6485040"/>
            <a:ext cx="1827000" cy="816120"/>
          </a:xfrm>
          <a:prstGeom prst="rect">
            <a:avLst/>
          </a:prstGeom>
          <a:noFill/>
          <a:ln>
            <a:noFill/>
          </a:ln>
        </p:spPr>
        <p:style>
          <a:lnRef idx="0">
            <a:scrgbClr r="0" g="0" b="0"/>
          </a:lnRef>
          <a:fillRef idx="0">
            <a:scrgbClr r="0" g="0" b="0"/>
          </a:fillRef>
          <a:effectRef idx="0">
            <a:scrgbClr r="0" g="0" b="0"/>
          </a:effectRef>
          <a:fontRef idx="minor"/>
        </p:style>
        <p:txBody>
          <a:bodyPr wrap="none" lIns="182880" tIns="91440" rIns="182880" bIns="91440">
            <a:spAutoFit/>
          </a:bodyPr>
          <a:lstStyle/>
          <a:p>
            <a:pPr algn="ctr">
              <a:lnSpc>
                <a:spcPct val="130000"/>
              </a:lnSpc>
            </a:pPr>
            <a:r>
              <a:rPr lang="en-US" sz="3200" b="0" strike="noStrike" spc="-1" dirty="0">
                <a:solidFill>
                  <a:srgbClr val="FFFFFF"/>
                </a:solidFill>
                <a:latin typeface="Lato Regular"/>
                <a:ea typeface="Open Sans"/>
              </a:rPr>
              <a:t>Level 4</a:t>
            </a:r>
            <a:endParaRPr lang="en-US" sz="3200" b="0" strike="noStrike" spc="-1" dirty="0">
              <a:latin typeface="Arial"/>
            </a:endParaRPr>
          </a:p>
        </p:txBody>
      </p:sp>
      <p:grpSp>
        <p:nvGrpSpPr>
          <p:cNvPr id="819" name="Group 23"/>
          <p:cNvGrpSpPr/>
          <p:nvPr/>
        </p:nvGrpSpPr>
        <p:grpSpPr>
          <a:xfrm>
            <a:off x="6166377" y="2899980"/>
            <a:ext cx="4489560" cy="4452840"/>
            <a:chOff x="6648840" y="2961720"/>
            <a:chExt cx="4489560" cy="4452840"/>
          </a:xfrm>
        </p:grpSpPr>
        <p:sp>
          <p:nvSpPr>
            <p:cNvPr id="820" name="CustomShape 24"/>
            <p:cNvSpPr/>
            <p:nvPr/>
          </p:nvSpPr>
          <p:spPr>
            <a:xfrm rot="7528200">
              <a:off x="9636120" y="4032000"/>
              <a:ext cx="434520" cy="538560"/>
            </a:xfrm>
            <a:custGeom>
              <a:avLst/>
              <a:gdLst/>
              <a:ahLst/>
              <a:cxnLst/>
              <a:rect l="l" t="t" r="r" b="b"/>
              <a:pathLst>
                <a:path w="1031" h="1278">
                  <a:moveTo>
                    <a:pt x="0" y="639"/>
                  </a:moveTo>
                  <a:lnTo>
                    <a:pt x="1030" y="1277"/>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21" name="CustomShape 25"/>
            <p:cNvSpPr/>
            <p:nvPr/>
          </p:nvSpPr>
          <p:spPr>
            <a:xfrm rot="7528200">
              <a:off x="8758800" y="3407040"/>
              <a:ext cx="434520" cy="538560"/>
            </a:xfrm>
            <a:custGeom>
              <a:avLst/>
              <a:gdLst/>
              <a:ahLst/>
              <a:cxnLst/>
              <a:rect l="l" t="t" r="r" b="b"/>
              <a:pathLst>
                <a:path w="1031" h="1278">
                  <a:moveTo>
                    <a:pt x="0" y="638"/>
                  </a:moveTo>
                  <a:lnTo>
                    <a:pt x="1030" y="1277"/>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22" name="CustomShape 26"/>
            <p:cNvSpPr/>
            <p:nvPr/>
          </p:nvSpPr>
          <p:spPr>
            <a:xfrm rot="7528200">
              <a:off x="8221680" y="462600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23" name="CustomShape 27"/>
            <p:cNvSpPr/>
            <p:nvPr/>
          </p:nvSpPr>
          <p:spPr>
            <a:xfrm rot="7528200">
              <a:off x="7783560" y="4313880"/>
              <a:ext cx="434520" cy="538560"/>
            </a:xfrm>
            <a:custGeom>
              <a:avLst/>
              <a:gdLst/>
              <a:ahLst/>
              <a:cxnLst/>
              <a:rect l="l" t="t" r="r" b="b"/>
              <a:pathLst>
                <a:path w="1030" h="1277">
                  <a:moveTo>
                    <a:pt x="0" y="639"/>
                  </a:moveTo>
                  <a:lnTo>
                    <a:pt x="1029" y="1276"/>
                  </a:lnTo>
                  <a:lnTo>
                    <a:pt x="1029"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24" name="CustomShape 28"/>
            <p:cNvSpPr/>
            <p:nvPr/>
          </p:nvSpPr>
          <p:spPr>
            <a:xfrm rot="7528200">
              <a:off x="9153000" y="4223160"/>
              <a:ext cx="434520" cy="536760"/>
            </a:xfrm>
            <a:custGeom>
              <a:avLst/>
              <a:gdLst/>
              <a:ahLst/>
              <a:cxnLst/>
              <a:rect l="l" t="t" r="r" b="b"/>
              <a:pathLst>
                <a:path w="1030" h="1275">
                  <a:moveTo>
                    <a:pt x="0" y="638"/>
                  </a:moveTo>
                  <a:lnTo>
                    <a:pt x="1029" y="1274"/>
                  </a:lnTo>
                  <a:lnTo>
                    <a:pt x="1029" y="0"/>
                  </a:lnTo>
                  <a:lnTo>
                    <a:pt x="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25" name="CustomShape 29"/>
            <p:cNvSpPr/>
            <p:nvPr/>
          </p:nvSpPr>
          <p:spPr>
            <a:xfrm rot="7528200">
              <a:off x="8681760" y="4419720"/>
              <a:ext cx="434520" cy="536760"/>
            </a:xfrm>
            <a:custGeom>
              <a:avLst/>
              <a:gdLst/>
              <a:ahLst/>
              <a:cxnLst/>
              <a:rect l="l" t="t" r="r" b="b"/>
              <a:pathLst>
                <a:path w="1032" h="1275">
                  <a:moveTo>
                    <a:pt x="0" y="636"/>
                  </a:moveTo>
                  <a:lnTo>
                    <a:pt x="1031" y="1274"/>
                  </a:lnTo>
                  <a:lnTo>
                    <a:pt x="1031" y="0"/>
                  </a:lnTo>
                  <a:lnTo>
                    <a:pt x="0" y="636"/>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26" name="CustomShape 30"/>
            <p:cNvSpPr/>
            <p:nvPr/>
          </p:nvSpPr>
          <p:spPr>
            <a:xfrm rot="7528200">
              <a:off x="10063440" y="4337280"/>
              <a:ext cx="434520" cy="536760"/>
            </a:xfrm>
            <a:custGeom>
              <a:avLst/>
              <a:gdLst/>
              <a:ahLst/>
              <a:cxnLst/>
              <a:rect l="l" t="t" r="r" b="b"/>
              <a:pathLst>
                <a:path w="1031" h="1276">
                  <a:moveTo>
                    <a:pt x="0" y="637"/>
                  </a:moveTo>
                  <a:lnTo>
                    <a:pt x="1030" y="1275"/>
                  </a:lnTo>
                  <a:lnTo>
                    <a:pt x="1030" y="0"/>
                  </a:lnTo>
                  <a:lnTo>
                    <a:pt x="0"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27" name="CustomShape 31"/>
            <p:cNvSpPr/>
            <p:nvPr/>
          </p:nvSpPr>
          <p:spPr>
            <a:xfrm rot="7528200">
              <a:off x="10580760" y="3639960"/>
              <a:ext cx="428760" cy="536760"/>
            </a:xfrm>
            <a:custGeom>
              <a:avLst/>
              <a:gdLst/>
              <a:ahLst/>
              <a:cxnLst/>
              <a:rect l="l" t="t" r="r" b="b"/>
              <a:pathLst>
                <a:path w="1017" h="1276">
                  <a:moveTo>
                    <a:pt x="0" y="629"/>
                  </a:moveTo>
                  <a:lnTo>
                    <a:pt x="0" y="646"/>
                  </a:lnTo>
                  <a:lnTo>
                    <a:pt x="1016" y="1275"/>
                  </a:lnTo>
                  <a:lnTo>
                    <a:pt x="1016" y="0"/>
                  </a:lnTo>
                  <a:lnTo>
                    <a:pt x="0" y="62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28" name="CustomShape 32"/>
            <p:cNvSpPr/>
            <p:nvPr/>
          </p:nvSpPr>
          <p:spPr>
            <a:xfrm rot="7528200">
              <a:off x="9120240" y="4731480"/>
              <a:ext cx="434520" cy="538560"/>
            </a:xfrm>
            <a:custGeom>
              <a:avLst/>
              <a:gdLst/>
              <a:ahLst/>
              <a:cxnLst/>
              <a:rect l="l" t="t" r="r" b="b"/>
              <a:pathLst>
                <a:path w="1032" h="1278">
                  <a:moveTo>
                    <a:pt x="0" y="639"/>
                  </a:moveTo>
                  <a:lnTo>
                    <a:pt x="1031" y="1277"/>
                  </a:lnTo>
                  <a:lnTo>
                    <a:pt x="1031"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29" name="CustomShape 33"/>
            <p:cNvSpPr/>
            <p:nvPr/>
          </p:nvSpPr>
          <p:spPr>
            <a:xfrm rot="7528200">
              <a:off x="8254440" y="4114800"/>
              <a:ext cx="434520" cy="538560"/>
            </a:xfrm>
            <a:custGeom>
              <a:avLst/>
              <a:gdLst/>
              <a:ahLst/>
              <a:cxnLst/>
              <a:rect l="l" t="t" r="r" b="b"/>
              <a:pathLst>
                <a:path w="1032" h="1278">
                  <a:moveTo>
                    <a:pt x="0" y="638"/>
                  </a:moveTo>
                  <a:lnTo>
                    <a:pt x="1031" y="1277"/>
                  </a:lnTo>
                  <a:lnTo>
                    <a:pt x="1031" y="0"/>
                  </a:lnTo>
                  <a:lnTo>
                    <a:pt x="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30" name="CustomShape 34"/>
            <p:cNvSpPr/>
            <p:nvPr/>
          </p:nvSpPr>
          <p:spPr>
            <a:xfrm rot="7528200">
              <a:off x="9714960" y="3023280"/>
              <a:ext cx="428760" cy="536760"/>
            </a:xfrm>
            <a:custGeom>
              <a:avLst/>
              <a:gdLst/>
              <a:ahLst/>
              <a:cxnLst/>
              <a:rect l="l" t="t" r="r" b="b"/>
              <a:pathLst>
                <a:path w="1017" h="1275">
                  <a:moveTo>
                    <a:pt x="0" y="628"/>
                  </a:moveTo>
                  <a:lnTo>
                    <a:pt x="0" y="645"/>
                  </a:lnTo>
                  <a:lnTo>
                    <a:pt x="1016" y="1274"/>
                  </a:lnTo>
                  <a:lnTo>
                    <a:pt x="1016" y="0"/>
                  </a:lnTo>
                  <a:lnTo>
                    <a:pt x="0" y="62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31" name="CustomShape 35"/>
            <p:cNvSpPr/>
            <p:nvPr/>
          </p:nvSpPr>
          <p:spPr>
            <a:xfrm rot="7528200">
              <a:off x="8726040" y="3918240"/>
              <a:ext cx="434520" cy="538560"/>
            </a:xfrm>
            <a:custGeom>
              <a:avLst/>
              <a:gdLst/>
              <a:ahLst/>
              <a:cxnLst/>
              <a:rect l="l" t="t" r="r" b="b"/>
              <a:pathLst>
                <a:path w="1030" h="1277">
                  <a:moveTo>
                    <a:pt x="0" y="638"/>
                  </a:moveTo>
                  <a:lnTo>
                    <a:pt x="1029" y="1276"/>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32" name="CustomShape 36"/>
            <p:cNvSpPr/>
            <p:nvPr/>
          </p:nvSpPr>
          <p:spPr>
            <a:xfrm rot="7528200">
              <a:off x="9087480" y="524268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33" name="CustomShape 37"/>
            <p:cNvSpPr/>
            <p:nvPr/>
          </p:nvSpPr>
          <p:spPr>
            <a:xfrm rot="7528200">
              <a:off x="9591840" y="4534920"/>
              <a:ext cx="434520" cy="538560"/>
            </a:xfrm>
            <a:custGeom>
              <a:avLst/>
              <a:gdLst/>
              <a:ahLst/>
              <a:cxnLst/>
              <a:rect l="l" t="t" r="r" b="b"/>
              <a:pathLst>
                <a:path w="1030" h="1278">
                  <a:moveTo>
                    <a:pt x="0" y="638"/>
                  </a:moveTo>
                  <a:lnTo>
                    <a:pt x="1029" y="1277"/>
                  </a:lnTo>
                  <a:lnTo>
                    <a:pt x="1029"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34" name="CustomShape 38"/>
            <p:cNvSpPr/>
            <p:nvPr/>
          </p:nvSpPr>
          <p:spPr>
            <a:xfrm rot="7528200">
              <a:off x="9197640" y="3720600"/>
              <a:ext cx="434520" cy="536760"/>
            </a:xfrm>
            <a:custGeom>
              <a:avLst/>
              <a:gdLst/>
              <a:ahLst/>
              <a:cxnLst/>
              <a:rect l="l" t="t" r="r" b="b"/>
              <a:pathLst>
                <a:path w="1031" h="1275">
                  <a:moveTo>
                    <a:pt x="0" y="636"/>
                  </a:moveTo>
                  <a:lnTo>
                    <a:pt x="1030" y="1274"/>
                  </a:lnTo>
                  <a:lnTo>
                    <a:pt x="1030" y="0"/>
                  </a:lnTo>
                  <a:lnTo>
                    <a:pt x="0"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35" name="CustomShape 39"/>
            <p:cNvSpPr/>
            <p:nvPr/>
          </p:nvSpPr>
          <p:spPr>
            <a:xfrm rot="7528200">
              <a:off x="10153800" y="3334680"/>
              <a:ext cx="428760" cy="538560"/>
            </a:xfrm>
            <a:custGeom>
              <a:avLst/>
              <a:gdLst/>
              <a:ahLst/>
              <a:cxnLst/>
              <a:rect l="l" t="t" r="r" b="b"/>
              <a:pathLst>
                <a:path w="1017" h="1278">
                  <a:moveTo>
                    <a:pt x="0" y="630"/>
                  </a:moveTo>
                  <a:lnTo>
                    <a:pt x="0" y="647"/>
                  </a:lnTo>
                  <a:lnTo>
                    <a:pt x="1016" y="1277"/>
                  </a:lnTo>
                  <a:lnTo>
                    <a:pt x="1016" y="0"/>
                  </a:lnTo>
                  <a:lnTo>
                    <a:pt x="0" y="63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36" name="CustomShape 40"/>
            <p:cNvSpPr/>
            <p:nvPr/>
          </p:nvSpPr>
          <p:spPr>
            <a:xfrm rot="7528200">
              <a:off x="9559080" y="5045040"/>
              <a:ext cx="434520" cy="536760"/>
            </a:xfrm>
            <a:custGeom>
              <a:avLst/>
              <a:gdLst/>
              <a:ahLst/>
              <a:cxnLst/>
              <a:rect l="l" t="t" r="r" b="b"/>
              <a:pathLst>
                <a:path w="1032" h="1276">
                  <a:moveTo>
                    <a:pt x="0" y="637"/>
                  </a:moveTo>
                  <a:lnTo>
                    <a:pt x="1031" y="1275"/>
                  </a:lnTo>
                  <a:lnTo>
                    <a:pt x="1031"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37" name="CustomShape 41"/>
            <p:cNvSpPr/>
            <p:nvPr/>
          </p:nvSpPr>
          <p:spPr>
            <a:xfrm rot="7528200">
              <a:off x="9844200" y="4180320"/>
              <a:ext cx="434520" cy="538560"/>
            </a:xfrm>
            <a:custGeom>
              <a:avLst/>
              <a:gdLst/>
              <a:ahLst/>
              <a:cxnLst/>
              <a:rect l="l" t="t" r="r" b="b"/>
              <a:pathLst>
                <a:path w="1031" h="1278">
                  <a:moveTo>
                    <a:pt x="1030" y="638"/>
                  </a:moveTo>
                  <a:lnTo>
                    <a:pt x="0" y="1277"/>
                  </a:lnTo>
                  <a:lnTo>
                    <a:pt x="0" y="0"/>
                  </a:lnTo>
                  <a:lnTo>
                    <a:pt x="103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38" name="CustomShape 42"/>
            <p:cNvSpPr/>
            <p:nvPr/>
          </p:nvSpPr>
          <p:spPr>
            <a:xfrm rot="7528200">
              <a:off x="9011520" y="3052440"/>
              <a:ext cx="434520" cy="538560"/>
            </a:xfrm>
            <a:custGeom>
              <a:avLst/>
              <a:gdLst/>
              <a:ahLst/>
              <a:cxnLst/>
              <a:rect l="l" t="t" r="r" b="b"/>
              <a:pathLst>
                <a:path w="1031" h="1278">
                  <a:moveTo>
                    <a:pt x="1030" y="638"/>
                  </a:moveTo>
                  <a:lnTo>
                    <a:pt x="0" y="1277"/>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39" name="CustomShape 43"/>
            <p:cNvSpPr/>
            <p:nvPr/>
          </p:nvSpPr>
          <p:spPr>
            <a:xfrm rot="7528200">
              <a:off x="9888840" y="3677400"/>
              <a:ext cx="434520" cy="538560"/>
            </a:xfrm>
            <a:custGeom>
              <a:avLst/>
              <a:gdLst/>
              <a:ahLst/>
              <a:cxnLst/>
              <a:rect l="l" t="t" r="r" b="b"/>
              <a:pathLst>
                <a:path w="1031" h="1278">
                  <a:moveTo>
                    <a:pt x="1030" y="639"/>
                  </a:moveTo>
                  <a:lnTo>
                    <a:pt x="0" y="1277"/>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40" name="CustomShape 44"/>
            <p:cNvSpPr/>
            <p:nvPr/>
          </p:nvSpPr>
          <p:spPr>
            <a:xfrm rot="7528200">
              <a:off x="9371880" y="4378320"/>
              <a:ext cx="434520" cy="538560"/>
            </a:xfrm>
            <a:custGeom>
              <a:avLst/>
              <a:gdLst/>
              <a:ahLst/>
              <a:cxnLst/>
              <a:rect l="l" t="t" r="r" b="b"/>
              <a:pathLst>
                <a:path w="1030" h="1278">
                  <a:moveTo>
                    <a:pt x="1029" y="639"/>
                  </a:moveTo>
                  <a:lnTo>
                    <a:pt x="0" y="1277"/>
                  </a:lnTo>
                  <a:lnTo>
                    <a:pt x="0" y="0"/>
                  </a:lnTo>
                  <a:lnTo>
                    <a:pt x="1029" y="639"/>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41" name="CustomShape 45"/>
            <p:cNvSpPr/>
            <p:nvPr/>
          </p:nvSpPr>
          <p:spPr>
            <a:xfrm rot="7528200">
              <a:off x="9294840" y="5391360"/>
              <a:ext cx="434520" cy="536760"/>
            </a:xfrm>
            <a:custGeom>
              <a:avLst/>
              <a:gdLst/>
              <a:ahLst/>
              <a:cxnLst/>
              <a:rect l="l" t="t" r="r" b="b"/>
              <a:pathLst>
                <a:path w="1030" h="1276">
                  <a:moveTo>
                    <a:pt x="1029" y="637"/>
                  </a:moveTo>
                  <a:lnTo>
                    <a:pt x="0" y="1275"/>
                  </a:lnTo>
                  <a:lnTo>
                    <a:pt x="0" y="0"/>
                  </a:lnTo>
                  <a:lnTo>
                    <a:pt x="1029" y="637"/>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42" name="CustomShape 46"/>
            <p:cNvSpPr/>
            <p:nvPr/>
          </p:nvSpPr>
          <p:spPr>
            <a:xfrm rot="7528200">
              <a:off x="8002080" y="4469400"/>
              <a:ext cx="434520" cy="538560"/>
            </a:xfrm>
            <a:custGeom>
              <a:avLst/>
              <a:gdLst/>
              <a:ahLst/>
              <a:cxnLst/>
              <a:rect l="l" t="t" r="r" b="b"/>
              <a:pathLst>
                <a:path w="1030" h="1278">
                  <a:moveTo>
                    <a:pt x="1029" y="638"/>
                  </a:moveTo>
                  <a:lnTo>
                    <a:pt x="0" y="1277"/>
                  </a:lnTo>
                  <a:lnTo>
                    <a:pt x="0" y="0"/>
                  </a:lnTo>
                  <a:lnTo>
                    <a:pt x="1029"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43" name="CustomShape 47"/>
            <p:cNvSpPr/>
            <p:nvPr/>
          </p:nvSpPr>
          <p:spPr>
            <a:xfrm rot="7528200">
              <a:off x="9450360" y="3366000"/>
              <a:ext cx="434520" cy="536760"/>
            </a:xfrm>
            <a:custGeom>
              <a:avLst/>
              <a:gdLst/>
              <a:ahLst/>
              <a:cxnLst/>
              <a:rect l="l" t="t" r="r" b="b"/>
              <a:pathLst>
                <a:path w="1031" h="1275">
                  <a:moveTo>
                    <a:pt x="1030" y="636"/>
                  </a:moveTo>
                  <a:lnTo>
                    <a:pt x="0" y="1274"/>
                  </a:lnTo>
                  <a:lnTo>
                    <a:pt x="0" y="0"/>
                  </a:lnTo>
                  <a:lnTo>
                    <a:pt x="1030"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44" name="CustomShape 48"/>
            <p:cNvSpPr/>
            <p:nvPr/>
          </p:nvSpPr>
          <p:spPr>
            <a:xfrm rot="7528200">
              <a:off x="8036280" y="3959280"/>
              <a:ext cx="434520" cy="538560"/>
            </a:xfrm>
            <a:custGeom>
              <a:avLst/>
              <a:gdLst/>
              <a:ahLst/>
              <a:cxnLst/>
              <a:rect l="l" t="t" r="r" b="b"/>
              <a:pathLst>
                <a:path w="1032" h="1277">
                  <a:moveTo>
                    <a:pt x="1031" y="639"/>
                  </a:moveTo>
                  <a:lnTo>
                    <a:pt x="0" y="1276"/>
                  </a:lnTo>
                  <a:lnTo>
                    <a:pt x="0" y="0"/>
                  </a:lnTo>
                  <a:lnTo>
                    <a:pt x="1031"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45" name="CustomShape 49"/>
            <p:cNvSpPr/>
            <p:nvPr/>
          </p:nvSpPr>
          <p:spPr>
            <a:xfrm rot="7528200">
              <a:off x="8933040" y="4066920"/>
              <a:ext cx="434520" cy="536760"/>
            </a:xfrm>
            <a:custGeom>
              <a:avLst/>
              <a:gdLst/>
              <a:ahLst/>
              <a:cxnLst/>
              <a:rect l="l" t="t" r="r" b="b"/>
              <a:pathLst>
                <a:path w="1030" h="1275">
                  <a:moveTo>
                    <a:pt x="1029" y="636"/>
                  </a:moveTo>
                  <a:lnTo>
                    <a:pt x="0" y="1274"/>
                  </a:lnTo>
                  <a:lnTo>
                    <a:pt x="0" y="0"/>
                  </a:lnTo>
                  <a:lnTo>
                    <a:pt x="1029"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46" name="CustomShape 50"/>
            <p:cNvSpPr/>
            <p:nvPr/>
          </p:nvSpPr>
          <p:spPr>
            <a:xfrm rot="7528200">
              <a:off x="8474400" y="4271400"/>
              <a:ext cx="434520" cy="538560"/>
            </a:xfrm>
            <a:custGeom>
              <a:avLst/>
              <a:gdLst/>
              <a:ahLst/>
              <a:cxnLst/>
              <a:rect l="l" t="t" r="r" b="b"/>
              <a:pathLst>
                <a:path w="1032" h="1277">
                  <a:moveTo>
                    <a:pt x="1031" y="638"/>
                  </a:moveTo>
                  <a:lnTo>
                    <a:pt x="0" y="1276"/>
                  </a:lnTo>
                  <a:lnTo>
                    <a:pt x="0" y="0"/>
                  </a:lnTo>
                  <a:lnTo>
                    <a:pt x="1031"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47" name="CustomShape 51"/>
            <p:cNvSpPr/>
            <p:nvPr/>
          </p:nvSpPr>
          <p:spPr>
            <a:xfrm rot="7528200">
              <a:off x="9340200" y="4888080"/>
              <a:ext cx="434520" cy="538560"/>
            </a:xfrm>
            <a:custGeom>
              <a:avLst/>
              <a:gdLst/>
              <a:ahLst/>
              <a:cxnLst/>
              <a:rect l="l" t="t" r="r" b="b"/>
              <a:pathLst>
                <a:path w="1032" h="1278">
                  <a:moveTo>
                    <a:pt x="1031" y="638"/>
                  </a:moveTo>
                  <a:lnTo>
                    <a:pt x="0" y="1277"/>
                  </a:lnTo>
                  <a:lnTo>
                    <a:pt x="0" y="0"/>
                  </a:lnTo>
                  <a:lnTo>
                    <a:pt x="1031"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48" name="CustomShape 52"/>
            <p:cNvSpPr/>
            <p:nvPr/>
          </p:nvSpPr>
          <p:spPr>
            <a:xfrm rot="7528200">
              <a:off x="8429040" y="4774320"/>
              <a:ext cx="434520" cy="536760"/>
            </a:xfrm>
            <a:custGeom>
              <a:avLst/>
              <a:gdLst/>
              <a:ahLst/>
              <a:cxnLst/>
              <a:rect l="l" t="t" r="r" b="b"/>
              <a:pathLst>
                <a:path w="1030" h="1275">
                  <a:moveTo>
                    <a:pt x="1029" y="636"/>
                  </a:moveTo>
                  <a:lnTo>
                    <a:pt x="0" y="1274"/>
                  </a:lnTo>
                  <a:lnTo>
                    <a:pt x="0" y="0"/>
                  </a:lnTo>
                  <a:lnTo>
                    <a:pt x="1029" y="63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49" name="CustomShape 53"/>
            <p:cNvSpPr/>
            <p:nvPr/>
          </p:nvSpPr>
          <p:spPr>
            <a:xfrm rot="7528200">
              <a:off x="7564680" y="4158720"/>
              <a:ext cx="434520" cy="536760"/>
            </a:xfrm>
            <a:custGeom>
              <a:avLst/>
              <a:gdLst/>
              <a:ahLst/>
              <a:cxnLst/>
              <a:rect l="l" t="t" r="r" b="b"/>
              <a:pathLst>
                <a:path w="1030" h="1276">
                  <a:moveTo>
                    <a:pt x="1029" y="637"/>
                  </a:moveTo>
                  <a:lnTo>
                    <a:pt x="0" y="1275"/>
                  </a:lnTo>
                  <a:lnTo>
                    <a:pt x="0" y="0"/>
                  </a:lnTo>
                  <a:lnTo>
                    <a:pt x="1029" y="63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50" name="CustomShape 54"/>
            <p:cNvSpPr/>
            <p:nvPr/>
          </p:nvSpPr>
          <p:spPr>
            <a:xfrm rot="7528200">
              <a:off x="10371960" y="3494160"/>
              <a:ext cx="428760" cy="531000"/>
            </a:xfrm>
            <a:custGeom>
              <a:avLst/>
              <a:gdLst/>
              <a:ahLst/>
              <a:cxnLst/>
              <a:rect l="l" t="t" r="r" b="b"/>
              <a:pathLst>
                <a:path w="1017" h="1260">
                  <a:moveTo>
                    <a:pt x="0" y="1259"/>
                  </a:moveTo>
                  <a:lnTo>
                    <a:pt x="1016" y="629"/>
                  </a:lnTo>
                  <a:lnTo>
                    <a:pt x="0" y="0"/>
                  </a:lnTo>
                  <a:lnTo>
                    <a:pt x="0" y="125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51" name="CustomShape 55"/>
            <p:cNvSpPr/>
            <p:nvPr/>
          </p:nvSpPr>
          <p:spPr>
            <a:xfrm rot="7528200">
              <a:off x="10315800" y="3982680"/>
              <a:ext cx="434520" cy="536760"/>
            </a:xfrm>
            <a:custGeom>
              <a:avLst/>
              <a:gdLst/>
              <a:ahLst/>
              <a:cxnLst/>
              <a:rect l="l" t="t" r="r" b="b"/>
              <a:pathLst>
                <a:path w="1031" h="1276">
                  <a:moveTo>
                    <a:pt x="1030" y="637"/>
                  </a:moveTo>
                  <a:lnTo>
                    <a:pt x="0" y="1275"/>
                  </a:lnTo>
                  <a:lnTo>
                    <a:pt x="0" y="0"/>
                  </a:lnTo>
                  <a:lnTo>
                    <a:pt x="103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52" name="CustomShape 56"/>
            <p:cNvSpPr/>
            <p:nvPr/>
          </p:nvSpPr>
          <p:spPr>
            <a:xfrm rot="7528200">
              <a:off x="9810720" y="4691880"/>
              <a:ext cx="434520" cy="536760"/>
            </a:xfrm>
            <a:custGeom>
              <a:avLst/>
              <a:gdLst/>
              <a:ahLst/>
              <a:cxnLst/>
              <a:rect l="l" t="t" r="r" b="b"/>
              <a:pathLst>
                <a:path w="1030" h="1276">
                  <a:moveTo>
                    <a:pt x="1029" y="637"/>
                  </a:moveTo>
                  <a:lnTo>
                    <a:pt x="0" y="1275"/>
                  </a:lnTo>
                  <a:lnTo>
                    <a:pt x="0" y="0"/>
                  </a:lnTo>
                  <a:lnTo>
                    <a:pt x="1029"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53" name="CustomShape 57"/>
            <p:cNvSpPr/>
            <p:nvPr/>
          </p:nvSpPr>
          <p:spPr>
            <a:xfrm rot="7528200">
              <a:off x="8867520" y="5086080"/>
              <a:ext cx="434520" cy="538560"/>
            </a:xfrm>
            <a:custGeom>
              <a:avLst/>
              <a:gdLst/>
              <a:ahLst/>
              <a:cxnLst/>
              <a:rect l="l" t="t" r="r" b="b"/>
              <a:pathLst>
                <a:path w="1030" h="1278">
                  <a:moveTo>
                    <a:pt x="1029" y="639"/>
                  </a:moveTo>
                  <a:lnTo>
                    <a:pt x="0" y="1277"/>
                  </a:lnTo>
                  <a:lnTo>
                    <a:pt x="0" y="0"/>
                  </a:lnTo>
                  <a:lnTo>
                    <a:pt x="1029"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54" name="CustomShape 58"/>
            <p:cNvSpPr/>
            <p:nvPr/>
          </p:nvSpPr>
          <p:spPr>
            <a:xfrm rot="7528200">
              <a:off x="7234560" y="5521680"/>
              <a:ext cx="434520" cy="538560"/>
            </a:xfrm>
            <a:custGeom>
              <a:avLst/>
              <a:gdLst/>
              <a:ahLst/>
              <a:cxnLst/>
              <a:rect l="l" t="t" r="r" b="b"/>
              <a:pathLst>
                <a:path w="1031" h="1278">
                  <a:moveTo>
                    <a:pt x="0" y="638"/>
                  </a:moveTo>
                  <a:lnTo>
                    <a:pt x="1030" y="1277"/>
                  </a:lnTo>
                  <a:lnTo>
                    <a:pt x="1030"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55" name="CustomShape 59"/>
            <p:cNvSpPr/>
            <p:nvPr/>
          </p:nvSpPr>
          <p:spPr>
            <a:xfrm rot="7528200">
              <a:off x="6777000" y="5728320"/>
              <a:ext cx="432360" cy="538560"/>
            </a:xfrm>
            <a:custGeom>
              <a:avLst/>
              <a:gdLst/>
              <a:ahLst/>
              <a:cxnLst/>
              <a:rect l="l" t="t" r="r" b="b"/>
              <a:pathLst>
                <a:path w="1029" h="1277">
                  <a:moveTo>
                    <a:pt x="0" y="639"/>
                  </a:moveTo>
                  <a:lnTo>
                    <a:pt x="1028" y="1276"/>
                  </a:lnTo>
                  <a:lnTo>
                    <a:pt x="1028" y="0"/>
                  </a:lnTo>
                  <a:lnTo>
                    <a:pt x="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56" name="CustomShape 60"/>
            <p:cNvSpPr/>
            <p:nvPr/>
          </p:nvSpPr>
          <p:spPr>
            <a:xfrm rot="7528200">
              <a:off x="7705800" y="5325120"/>
              <a:ext cx="434520" cy="538560"/>
            </a:xfrm>
            <a:custGeom>
              <a:avLst/>
              <a:gdLst/>
              <a:ahLst/>
              <a:cxnLst/>
              <a:rect l="l" t="t" r="r" b="b"/>
              <a:pathLst>
                <a:path w="1031" h="1277">
                  <a:moveTo>
                    <a:pt x="0" y="638"/>
                  </a:moveTo>
                  <a:lnTo>
                    <a:pt x="1030" y="1276"/>
                  </a:lnTo>
                  <a:lnTo>
                    <a:pt x="1030" y="0"/>
                  </a:lnTo>
                  <a:lnTo>
                    <a:pt x="0" y="638"/>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57" name="CustomShape 61"/>
            <p:cNvSpPr/>
            <p:nvPr/>
          </p:nvSpPr>
          <p:spPr>
            <a:xfrm rot="7528200">
              <a:off x="6797160" y="5211000"/>
              <a:ext cx="434520" cy="536760"/>
            </a:xfrm>
            <a:custGeom>
              <a:avLst/>
              <a:gdLst/>
              <a:ahLst/>
              <a:cxnLst/>
              <a:rect l="l" t="t" r="r" b="b"/>
              <a:pathLst>
                <a:path w="1031" h="1276">
                  <a:moveTo>
                    <a:pt x="0" y="637"/>
                  </a:moveTo>
                  <a:lnTo>
                    <a:pt x="1030" y="1275"/>
                  </a:lnTo>
                  <a:lnTo>
                    <a:pt x="1030" y="0"/>
                  </a:lnTo>
                  <a:lnTo>
                    <a:pt x="0"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58" name="CustomShape 62"/>
            <p:cNvSpPr/>
            <p:nvPr/>
          </p:nvSpPr>
          <p:spPr>
            <a:xfrm rot="7528200">
              <a:off x="7642080" y="6345360"/>
              <a:ext cx="432360" cy="536760"/>
            </a:xfrm>
            <a:custGeom>
              <a:avLst/>
              <a:gdLst/>
              <a:ahLst/>
              <a:cxnLst/>
              <a:rect l="l" t="t" r="r" b="b"/>
              <a:pathLst>
                <a:path w="1029" h="1275">
                  <a:moveTo>
                    <a:pt x="0" y="638"/>
                  </a:moveTo>
                  <a:lnTo>
                    <a:pt x="1028" y="1274"/>
                  </a:lnTo>
                  <a:lnTo>
                    <a:pt x="1028" y="0"/>
                  </a:lnTo>
                  <a:lnTo>
                    <a:pt x="0" y="63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59" name="CustomShape 63"/>
            <p:cNvSpPr/>
            <p:nvPr/>
          </p:nvSpPr>
          <p:spPr>
            <a:xfrm rot="7528200">
              <a:off x="8550360" y="6460560"/>
              <a:ext cx="434520" cy="536760"/>
            </a:xfrm>
            <a:custGeom>
              <a:avLst/>
              <a:gdLst/>
              <a:ahLst/>
              <a:cxnLst/>
              <a:rect l="l" t="t" r="r" b="b"/>
              <a:pathLst>
                <a:path w="1031" h="1276">
                  <a:moveTo>
                    <a:pt x="0" y="637"/>
                  </a:moveTo>
                  <a:lnTo>
                    <a:pt x="1030" y="1275"/>
                  </a:lnTo>
                  <a:lnTo>
                    <a:pt x="1030" y="0"/>
                  </a:lnTo>
                  <a:lnTo>
                    <a:pt x="0" y="637"/>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60" name="CustomShape 64"/>
            <p:cNvSpPr/>
            <p:nvPr/>
          </p:nvSpPr>
          <p:spPr>
            <a:xfrm rot="7528200">
              <a:off x="9054720" y="5752800"/>
              <a:ext cx="434520" cy="536760"/>
            </a:xfrm>
            <a:custGeom>
              <a:avLst/>
              <a:gdLst/>
              <a:ahLst/>
              <a:cxnLst/>
              <a:rect l="l" t="t" r="r" b="b"/>
              <a:pathLst>
                <a:path w="1031" h="1276">
                  <a:moveTo>
                    <a:pt x="0" y="637"/>
                  </a:moveTo>
                  <a:lnTo>
                    <a:pt x="1030" y="1275"/>
                  </a:lnTo>
                  <a:lnTo>
                    <a:pt x="1030" y="0"/>
                  </a:lnTo>
                  <a:lnTo>
                    <a:pt x="0" y="637"/>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61" name="CustomShape 65"/>
            <p:cNvSpPr/>
            <p:nvPr/>
          </p:nvSpPr>
          <p:spPr>
            <a:xfrm rot="7528200">
              <a:off x="7313040" y="4511880"/>
              <a:ext cx="434520" cy="536760"/>
            </a:xfrm>
            <a:custGeom>
              <a:avLst/>
              <a:gdLst/>
              <a:ahLst/>
              <a:cxnLst/>
              <a:rect l="l" t="t" r="r" b="b"/>
              <a:pathLst>
                <a:path w="1031" h="1276">
                  <a:moveTo>
                    <a:pt x="0" y="637"/>
                  </a:moveTo>
                  <a:lnTo>
                    <a:pt x="1030" y="1275"/>
                  </a:lnTo>
                  <a:lnTo>
                    <a:pt x="1030" y="0"/>
                  </a:lnTo>
                  <a:lnTo>
                    <a:pt x="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62" name="CustomShape 66"/>
            <p:cNvSpPr/>
            <p:nvPr/>
          </p:nvSpPr>
          <p:spPr>
            <a:xfrm rot="7528200">
              <a:off x="8144280" y="5638680"/>
              <a:ext cx="434520" cy="536760"/>
            </a:xfrm>
            <a:custGeom>
              <a:avLst/>
              <a:gdLst/>
              <a:ahLst/>
              <a:cxnLst/>
              <a:rect l="l" t="t" r="r" b="b"/>
              <a:pathLst>
                <a:path w="1031" h="1275">
                  <a:moveTo>
                    <a:pt x="0" y="638"/>
                  </a:moveTo>
                  <a:lnTo>
                    <a:pt x="1030" y="1274"/>
                  </a:lnTo>
                  <a:lnTo>
                    <a:pt x="1030" y="0"/>
                  </a:lnTo>
                  <a:lnTo>
                    <a:pt x="0" y="638"/>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63" name="CustomShape 67"/>
            <p:cNvSpPr/>
            <p:nvPr/>
          </p:nvSpPr>
          <p:spPr>
            <a:xfrm rot="7528200">
              <a:off x="7214760" y="6040440"/>
              <a:ext cx="432360" cy="538560"/>
            </a:xfrm>
            <a:custGeom>
              <a:avLst/>
              <a:gdLst/>
              <a:ahLst/>
              <a:cxnLst/>
              <a:rect l="l" t="t" r="r" b="b"/>
              <a:pathLst>
                <a:path w="1029" h="1277">
                  <a:moveTo>
                    <a:pt x="0" y="638"/>
                  </a:moveTo>
                  <a:lnTo>
                    <a:pt x="1028" y="1276"/>
                  </a:lnTo>
                  <a:lnTo>
                    <a:pt x="1028" y="0"/>
                  </a:lnTo>
                  <a:lnTo>
                    <a:pt x="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64" name="CustomShape 68"/>
            <p:cNvSpPr/>
            <p:nvPr/>
          </p:nvSpPr>
          <p:spPr>
            <a:xfrm rot="7528200">
              <a:off x="7673040" y="5835240"/>
              <a:ext cx="434520" cy="536760"/>
            </a:xfrm>
            <a:custGeom>
              <a:avLst/>
              <a:gdLst/>
              <a:ahLst/>
              <a:cxnLst/>
              <a:rect l="l" t="t" r="r" b="b"/>
              <a:pathLst>
                <a:path w="1031" h="1275">
                  <a:moveTo>
                    <a:pt x="0" y="636"/>
                  </a:moveTo>
                  <a:lnTo>
                    <a:pt x="1030" y="1274"/>
                  </a:lnTo>
                  <a:lnTo>
                    <a:pt x="1030" y="0"/>
                  </a:lnTo>
                  <a:lnTo>
                    <a:pt x="0" y="636"/>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65" name="CustomShape 69"/>
            <p:cNvSpPr/>
            <p:nvPr/>
          </p:nvSpPr>
          <p:spPr>
            <a:xfrm rot="7528200">
              <a:off x="8183880" y="5118480"/>
              <a:ext cx="434520" cy="536760"/>
            </a:xfrm>
            <a:custGeom>
              <a:avLst/>
              <a:gdLst/>
              <a:ahLst/>
              <a:cxnLst/>
              <a:rect l="l" t="t" r="r" b="b"/>
              <a:pathLst>
                <a:path w="1031" h="1275">
                  <a:moveTo>
                    <a:pt x="0" y="636"/>
                  </a:moveTo>
                  <a:lnTo>
                    <a:pt x="1030" y="1274"/>
                  </a:lnTo>
                  <a:lnTo>
                    <a:pt x="1030" y="0"/>
                  </a:lnTo>
                  <a:lnTo>
                    <a:pt x="0" y="636"/>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66" name="CustomShape 70"/>
            <p:cNvSpPr/>
            <p:nvPr/>
          </p:nvSpPr>
          <p:spPr>
            <a:xfrm rot="7528200">
              <a:off x="8616240" y="5439240"/>
              <a:ext cx="434520" cy="538560"/>
            </a:xfrm>
            <a:custGeom>
              <a:avLst/>
              <a:gdLst/>
              <a:ahLst/>
              <a:cxnLst/>
              <a:rect l="l" t="t" r="r" b="b"/>
              <a:pathLst>
                <a:path w="1031" h="1278">
                  <a:moveTo>
                    <a:pt x="0" y="639"/>
                  </a:moveTo>
                  <a:lnTo>
                    <a:pt x="1030" y="1277"/>
                  </a:lnTo>
                  <a:lnTo>
                    <a:pt x="1030" y="0"/>
                  </a:lnTo>
                  <a:lnTo>
                    <a:pt x="0" y="639"/>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67" name="CustomShape 71"/>
            <p:cNvSpPr/>
            <p:nvPr/>
          </p:nvSpPr>
          <p:spPr>
            <a:xfrm rot="7528200">
              <a:off x="7267680" y="5013000"/>
              <a:ext cx="434520" cy="538560"/>
            </a:xfrm>
            <a:custGeom>
              <a:avLst/>
              <a:gdLst/>
              <a:ahLst/>
              <a:cxnLst/>
              <a:rect l="l" t="t" r="r" b="b"/>
              <a:pathLst>
                <a:path w="1031" h="1277">
                  <a:moveTo>
                    <a:pt x="0" y="639"/>
                  </a:moveTo>
                  <a:lnTo>
                    <a:pt x="1030" y="1276"/>
                  </a:lnTo>
                  <a:lnTo>
                    <a:pt x="1030" y="0"/>
                  </a:lnTo>
                  <a:lnTo>
                    <a:pt x="0" y="639"/>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868" name="CustomShape 72"/>
            <p:cNvSpPr/>
            <p:nvPr/>
          </p:nvSpPr>
          <p:spPr>
            <a:xfrm rot="7528200">
              <a:off x="8331480" y="6303600"/>
              <a:ext cx="434520" cy="538560"/>
            </a:xfrm>
            <a:custGeom>
              <a:avLst/>
              <a:gdLst/>
              <a:ahLst/>
              <a:cxnLst/>
              <a:rect l="l" t="t" r="r" b="b"/>
              <a:pathLst>
                <a:path w="1031" h="1278">
                  <a:moveTo>
                    <a:pt x="1030" y="638"/>
                  </a:moveTo>
                  <a:lnTo>
                    <a:pt x="0" y="1277"/>
                  </a:lnTo>
                  <a:lnTo>
                    <a:pt x="0" y="0"/>
                  </a:lnTo>
                  <a:lnTo>
                    <a:pt x="1030" y="638"/>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869" name="CustomShape 73"/>
            <p:cNvSpPr/>
            <p:nvPr/>
          </p:nvSpPr>
          <p:spPr>
            <a:xfrm rot="7528200">
              <a:off x="7016040" y="5366160"/>
              <a:ext cx="434520" cy="538560"/>
            </a:xfrm>
            <a:custGeom>
              <a:avLst/>
              <a:gdLst/>
              <a:ahLst/>
              <a:cxnLst/>
              <a:rect l="l" t="t" r="r" b="b"/>
              <a:pathLst>
                <a:path w="1031" h="1277">
                  <a:moveTo>
                    <a:pt x="1030" y="639"/>
                  </a:moveTo>
                  <a:lnTo>
                    <a:pt x="0" y="1276"/>
                  </a:lnTo>
                  <a:lnTo>
                    <a:pt x="0" y="0"/>
                  </a:lnTo>
                  <a:lnTo>
                    <a:pt x="1030" y="639"/>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70" name="CustomShape 74"/>
            <p:cNvSpPr/>
            <p:nvPr/>
          </p:nvSpPr>
          <p:spPr>
            <a:xfrm rot="7528200">
              <a:off x="8363520" y="5793840"/>
              <a:ext cx="434520" cy="538560"/>
            </a:xfrm>
            <a:custGeom>
              <a:avLst/>
              <a:gdLst/>
              <a:ahLst/>
              <a:cxnLst/>
              <a:rect l="l" t="t" r="r" b="b"/>
              <a:pathLst>
                <a:path w="1031" h="1278">
                  <a:moveTo>
                    <a:pt x="1030" y="639"/>
                  </a:moveTo>
                  <a:lnTo>
                    <a:pt x="0" y="1277"/>
                  </a:lnTo>
                  <a:lnTo>
                    <a:pt x="0" y="0"/>
                  </a:lnTo>
                  <a:lnTo>
                    <a:pt x="1030"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71" name="CustomShape 75"/>
            <p:cNvSpPr/>
            <p:nvPr/>
          </p:nvSpPr>
          <p:spPr>
            <a:xfrm rot="7528200">
              <a:off x="7860960" y="6500880"/>
              <a:ext cx="432360" cy="538560"/>
            </a:xfrm>
            <a:custGeom>
              <a:avLst/>
              <a:gdLst/>
              <a:ahLst/>
              <a:cxnLst/>
              <a:rect l="l" t="t" r="r" b="b"/>
              <a:pathLst>
                <a:path w="1029" h="1278">
                  <a:moveTo>
                    <a:pt x="1028" y="639"/>
                  </a:moveTo>
                  <a:lnTo>
                    <a:pt x="0" y="1277"/>
                  </a:lnTo>
                  <a:lnTo>
                    <a:pt x="0" y="0"/>
                  </a:lnTo>
                  <a:lnTo>
                    <a:pt x="1028" y="639"/>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872" name="CustomShape 76"/>
            <p:cNvSpPr/>
            <p:nvPr/>
          </p:nvSpPr>
          <p:spPr>
            <a:xfrm rot="7528200">
              <a:off x="7892640" y="5991840"/>
              <a:ext cx="434520" cy="536760"/>
            </a:xfrm>
            <a:custGeom>
              <a:avLst/>
              <a:gdLst/>
              <a:ahLst/>
              <a:cxnLst/>
              <a:rect l="l" t="t" r="r" b="b"/>
              <a:pathLst>
                <a:path w="1031" h="1275">
                  <a:moveTo>
                    <a:pt x="1030" y="638"/>
                  </a:moveTo>
                  <a:lnTo>
                    <a:pt x="0" y="1274"/>
                  </a:lnTo>
                  <a:lnTo>
                    <a:pt x="0" y="0"/>
                  </a:lnTo>
                  <a:lnTo>
                    <a:pt x="1030" y="638"/>
                  </a:lnTo>
                </a:path>
              </a:pathLst>
            </a:custGeom>
            <a:solidFill>
              <a:schemeClr val="accent4"/>
            </a:solidFill>
            <a:ln>
              <a:noFill/>
            </a:ln>
          </p:spPr>
          <p:style>
            <a:lnRef idx="0">
              <a:scrgbClr r="0" g="0" b="0"/>
            </a:lnRef>
            <a:fillRef idx="0">
              <a:scrgbClr r="0" g="0" b="0"/>
            </a:fillRef>
            <a:effectRef idx="0">
              <a:scrgbClr r="0" g="0" b="0"/>
            </a:effectRef>
            <a:fontRef idx="minor"/>
          </p:style>
        </p:sp>
        <p:sp>
          <p:nvSpPr>
            <p:cNvPr id="873" name="CustomShape 77"/>
            <p:cNvSpPr/>
            <p:nvPr/>
          </p:nvSpPr>
          <p:spPr>
            <a:xfrm rot="7528200">
              <a:off x="7422120" y="6188760"/>
              <a:ext cx="432360" cy="536760"/>
            </a:xfrm>
            <a:custGeom>
              <a:avLst/>
              <a:gdLst/>
              <a:ahLst/>
              <a:cxnLst/>
              <a:rect l="l" t="t" r="r" b="b"/>
              <a:pathLst>
                <a:path w="1029" h="1275">
                  <a:moveTo>
                    <a:pt x="1028" y="636"/>
                  </a:moveTo>
                  <a:lnTo>
                    <a:pt x="0" y="1274"/>
                  </a:lnTo>
                  <a:lnTo>
                    <a:pt x="0" y="0"/>
                  </a:lnTo>
                  <a:lnTo>
                    <a:pt x="1028" y="636"/>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74" name="CustomShape 78"/>
            <p:cNvSpPr/>
            <p:nvPr/>
          </p:nvSpPr>
          <p:spPr>
            <a:xfrm rot="7528200">
              <a:off x="7531920" y="4667040"/>
              <a:ext cx="434520" cy="538560"/>
            </a:xfrm>
            <a:custGeom>
              <a:avLst/>
              <a:gdLst/>
              <a:ahLst/>
              <a:cxnLst/>
              <a:rect l="l" t="t" r="r" b="b"/>
              <a:pathLst>
                <a:path w="1031" h="1277">
                  <a:moveTo>
                    <a:pt x="1030" y="639"/>
                  </a:moveTo>
                  <a:lnTo>
                    <a:pt x="0" y="1276"/>
                  </a:lnTo>
                  <a:lnTo>
                    <a:pt x="0" y="0"/>
                  </a:lnTo>
                  <a:lnTo>
                    <a:pt x="1030" y="639"/>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75" name="CustomShape 79"/>
            <p:cNvSpPr/>
            <p:nvPr/>
          </p:nvSpPr>
          <p:spPr>
            <a:xfrm rot="7528200">
              <a:off x="8835840" y="5595840"/>
              <a:ext cx="434520" cy="538560"/>
            </a:xfrm>
            <a:custGeom>
              <a:avLst/>
              <a:gdLst/>
              <a:ahLst/>
              <a:cxnLst/>
              <a:rect l="l" t="t" r="r" b="b"/>
              <a:pathLst>
                <a:path w="1031" h="1278">
                  <a:moveTo>
                    <a:pt x="1030" y="638"/>
                  </a:moveTo>
                  <a:lnTo>
                    <a:pt x="0" y="1277"/>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76" name="CustomShape 80"/>
            <p:cNvSpPr/>
            <p:nvPr/>
          </p:nvSpPr>
          <p:spPr>
            <a:xfrm rot="7528200">
              <a:off x="8802000" y="6107400"/>
              <a:ext cx="434520" cy="536760"/>
            </a:xfrm>
            <a:custGeom>
              <a:avLst/>
              <a:gdLst/>
              <a:ahLst/>
              <a:cxnLst/>
              <a:rect l="l" t="t" r="r" b="b"/>
              <a:pathLst>
                <a:path w="1031" h="1276">
                  <a:moveTo>
                    <a:pt x="1030" y="637"/>
                  </a:moveTo>
                  <a:lnTo>
                    <a:pt x="0" y="1275"/>
                  </a:lnTo>
                  <a:lnTo>
                    <a:pt x="0" y="0"/>
                  </a:lnTo>
                  <a:lnTo>
                    <a:pt x="1030" y="637"/>
                  </a:lnTo>
                </a:path>
              </a:pathLst>
            </a:custGeom>
            <a:solidFill>
              <a:schemeClr val="accent6"/>
            </a:solidFill>
            <a:ln>
              <a:noFill/>
            </a:ln>
          </p:spPr>
          <p:style>
            <a:lnRef idx="0">
              <a:scrgbClr r="0" g="0" b="0"/>
            </a:lnRef>
            <a:fillRef idx="0">
              <a:scrgbClr r="0" g="0" b="0"/>
            </a:fillRef>
            <a:effectRef idx="0">
              <a:scrgbClr r="0" g="0" b="0"/>
            </a:effectRef>
            <a:fontRef idx="minor"/>
          </p:style>
        </p:sp>
        <p:sp>
          <p:nvSpPr>
            <p:cNvPr id="877" name="CustomShape 81"/>
            <p:cNvSpPr/>
            <p:nvPr/>
          </p:nvSpPr>
          <p:spPr>
            <a:xfrm rot="7528200">
              <a:off x="8299800" y="6814080"/>
              <a:ext cx="432360" cy="536760"/>
            </a:xfrm>
            <a:custGeom>
              <a:avLst/>
              <a:gdLst/>
              <a:ahLst/>
              <a:cxnLst/>
              <a:rect l="l" t="t" r="r" b="b"/>
              <a:pathLst>
                <a:path w="1029" h="1276">
                  <a:moveTo>
                    <a:pt x="1028" y="637"/>
                  </a:moveTo>
                  <a:lnTo>
                    <a:pt x="0" y="1275"/>
                  </a:lnTo>
                  <a:lnTo>
                    <a:pt x="0" y="0"/>
                  </a:lnTo>
                  <a:lnTo>
                    <a:pt x="1028" y="637"/>
                  </a:lnTo>
                </a:path>
              </a:pathLst>
            </a:custGeom>
            <a:solidFill>
              <a:schemeClr val="accent5"/>
            </a:solidFill>
            <a:ln>
              <a:noFill/>
            </a:ln>
          </p:spPr>
          <p:style>
            <a:lnRef idx="0">
              <a:scrgbClr r="0" g="0" b="0"/>
            </a:lnRef>
            <a:fillRef idx="0">
              <a:scrgbClr r="0" g="0" b="0"/>
            </a:fillRef>
            <a:effectRef idx="0">
              <a:scrgbClr r="0" g="0" b="0"/>
            </a:effectRef>
            <a:fontRef idx="minor"/>
          </p:style>
        </p:sp>
        <p:sp>
          <p:nvSpPr>
            <p:cNvPr id="878" name="CustomShape 82"/>
            <p:cNvSpPr/>
            <p:nvPr/>
          </p:nvSpPr>
          <p:spPr>
            <a:xfrm rot="7528200">
              <a:off x="8397000" y="5284080"/>
              <a:ext cx="434520" cy="536760"/>
            </a:xfrm>
            <a:custGeom>
              <a:avLst/>
              <a:gdLst/>
              <a:ahLst/>
              <a:cxnLst/>
              <a:rect l="l" t="t" r="r" b="b"/>
              <a:pathLst>
                <a:path w="1031" h="1275">
                  <a:moveTo>
                    <a:pt x="1030" y="638"/>
                  </a:moveTo>
                  <a:lnTo>
                    <a:pt x="0" y="1274"/>
                  </a:lnTo>
                  <a:lnTo>
                    <a:pt x="0" y="0"/>
                  </a:lnTo>
                  <a:lnTo>
                    <a:pt x="1030" y="638"/>
                  </a:lnTo>
                </a:path>
              </a:pathLst>
            </a:custGeom>
            <a:solidFill>
              <a:schemeClr val="accent6"/>
            </a:solidFill>
            <a:ln>
              <a:noFill/>
            </a:ln>
          </p:spPr>
          <p:style>
            <a:lnRef idx="0">
              <a:scrgbClr r="0" g="0" b="0"/>
            </a:lnRef>
            <a:fillRef idx="0">
              <a:scrgbClr r="0" g="0" b="0"/>
            </a:fillRef>
            <a:effectRef idx="0">
              <a:scrgbClr r="0" g="0" b="0"/>
            </a:effectRef>
            <a:fontRef idx="minor"/>
          </p:style>
        </p:sp>
      </p:grpSp>
      <p:sp>
        <p:nvSpPr>
          <p:cNvPr id="2" name="CustomShape 8">
            <a:extLst>
              <a:ext uri="{FF2B5EF4-FFF2-40B4-BE49-F238E27FC236}">
                <a16:creationId xmlns:a16="http://schemas.microsoft.com/office/drawing/2014/main" id="{5502326C-6797-4E39-B0E2-495C2901CAEE}"/>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PROBLEMATIQUE &amp; SOLUTION</a:t>
            </a:r>
            <a:r>
              <a:rPr lang="fr-FR" sz="1150" b="1" spc="-1" dirty="0">
                <a:solidFill>
                  <a:srgbClr val="999999"/>
                </a:solidFill>
                <a:latin typeface="Calibri"/>
              </a:rPr>
              <a:t> . ANALY</a:t>
            </a:r>
            <a:r>
              <a:rPr lang="fr-FR" sz="1150" b="1" strike="noStrike" spc="-1" dirty="0">
                <a:solidFill>
                  <a:srgbClr val="999999"/>
                </a:solidFill>
                <a:latin typeface="Calibri"/>
                <a:ea typeface="DejaVu Sans"/>
              </a:rPr>
              <a:t>SE DES BESOINS</a:t>
            </a:r>
            <a:r>
              <a:rPr lang="en-US" sz="1150" b="1" strike="noStrike" spc="-1" dirty="0">
                <a:solidFill>
                  <a:srgbClr val="999999"/>
                </a:solidFill>
                <a:latin typeface="Calibri"/>
                <a:ea typeface="DejaVu Sans"/>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
        <p:nvSpPr>
          <p:cNvPr id="88" name="TextBox 2">
            <a:extLst>
              <a:ext uri="{FF2B5EF4-FFF2-40B4-BE49-F238E27FC236}">
                <a16:creationId xmlns:a16="http://schemas.microsoft.com/office/drawing/2014/main" id="{6CB0238E-F0B2-477A-86A7-DEC8D99D4ABD}"/>
              </a:ext>
            </a:extLst>
          </p:cNvPr>
          <p:cNvSpPr txBox="1"/>
          <p:nvPr/>
        </p:nvSpPr>
        <p:spPr>
          <a:xfrm>
            <a:off x="2378805" y="1691357"/>
            <a:ext cx="3922142"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fr-FR" sz="1400" b="1" dirty="0"/>
              <a:t>Comment peut-on </a:t>
            </a:r>
            <a:r>
              <a:rPr lang="fr-FR" sz="1400" b="1" dirty="0">
                <a:solidFill>
                  <a:srgbClr val="FF0000"/>
                </a:solidFill>
              </a:rPr>
              <a:t>automatiser</a:t>
            </a:r>
            <a:r>
              <a:rPr lang="fr-FR" sz="1400" b="1" dirty="0"/>
              <a:t> les procédures de saisie de ces activités dans sesame ?</a:t>
            </a:r>
            <a:r>
              <a:rPr lang="en-US" sz="1400" dirty="0">
                <a:cs typeface="Calibri"/>
              </a:rPr>
              <a:t>​</a:t>
            </a:r>
          </a:p>
        </p:txBody>
      </p:sp>
      <p:sp>
        <p:nvSpPr>
          <p:cNvPr id="89" name="TextBox 3">
            <a:extLst>
              <a:ext uri="{FF2B5EF4-FFF2-40B4-BE49-F238E27FC236}">
                <a16:creationId xmlns:a16="http://schemas.microsoft.com/office/drawing/2014/main" id="{207CDCCA-F42C-4CCB-BCC6-A2A2FACCFE0F}"/>
              </a:ext>
            </a:extLst>
          </p:cNvPr>
          <p:cNvSpPr txBox="1"/>
          <p:nvPr/>
        </p:nvSpPr>
        <p:spPr>
          <a:xfrm>
            <a:off x="2417836" y="3528244"/>
            <a:ext cx="3117011" cy="12311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dirty="0"/>
              <a:t>Est-ce que on peut avoir une solution informatique accessibles au utilisateurs et à tous moments ?</a:t>
            </a:r>
            <a:endParaRPr lang="en-US" sz="1400" b="1" dirty="0"/>
          </a:p>
          <a:p>
            <a:endParaRPr lang="en-US" dirty="0">
              <a:cs typeface="Calibri"/>
            </a:endParaRPr>
          </a:p>
        </p:txBody>
      </p:sp>
      <p:sp>
        <p:nvSpPr>
          <p:cNvPr id="90" name="TextBox 4">
            <a:extLst>
              <a:ext uri="{FF2B5EF4-FFF2-40B4-BE49-F238E27FC236}">
                <a16:creationId xmlns:a16="http://schemas.microsoft.com/office/drawing/2014/main" id="{0D38449B-4694-4BCD-BA7C-38A88A0A5BCE}"/>
              </a:ext>
            </a:extLst>
          </p:cNvPr>
          <p:cNvSpPr txBox="1"/>
          <p:nvPr/>
        </p:nvSpPr>
        <p:spPr>
          <a:xfrm>
            <a:off x="5576259" y="2574984"/>
            <a:ext cx="2692878"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b="1" dirty="0"/>
              <a:t>Comment peut-on améliorer la communication entre le personnel du université, les </a:t>
            </a:r>
            <a:r>
              <a:rPr lang="fr-FR" sz="1400" b="1" dirty="0">
                <a:solidFill>
                  <a:srgbClr val="FF0000"/>
                </a:solidFill>
              </a:rPr>
              <a:t>responsables </a:t>
            </a:r>
            <a:r>
              <a:rPr lang="fr-FR" sz="1400" b="1" dirty="0"/>
              <a:t>et les </a:t>
            </a:r>
            <a:r>
              <a:rPr lang="fr-FR" sz="1400" b="1" dirty="0">
                <a:solidFill>
                  <a:srgbClr val="FF0000"/>
                </a:solidFill>
              </a:rPr>
              <a:t>élèves</a:t>
            </a:r>
            <a:r>
              <a:rPr lang="fr-FR" sz="1400" b="1" dirty="0"/>
              <a:t>?</a:t>
            </a:r>
            <a:endParaRPr lang="en-US" sz="1400" b="1" dirty="0">
              <a:cs typeface="Calibri"/>
            </a:endParaRPr>
          </a:p>
        </p:txBody>
      </p:sp>
      <p:pic>
        <p:nvPicPr>
          <p:cNvPr id="4" name="Image 3">
            <a:extLst>
              <a:ext uri="{FF2B5EF4-FFF2-40B4-BE49-F238E27FC236}">
                <a16:creationId xmlns:a16="http://schemas.microsoft.com/office/drawing/2014/main" id="{A2C5CE85-AA28-4378-AC7A-0160F1212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9" y="1500187"/>
            <a:ext cx="2143125" cy="2143125"/>
          </a:xfrm>
          <a:prstGeom prst="rect">
            <a:avLst/>
          </a:prstGeom>
        </p:spPr>
      </p:pic>
    </p:spTree>
    <p:extLst>
      <p:ext uri="{BB962C8B-B14F-4D97-AF65-F5344CB8AC3E}">
        <p14:creationId xmlns:p14="http://schemas.microsoft.com/office/powerpoint/2010/main" val="9860557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Espace réservé du numéro de diapositive 3"/>
          <p:cNvSpPr txBox="1">
            <a:spLocks/>
          </p:cNvSpPr>
          <p:nvPr/>
        </p:nvSpPr>
        <p:spPr>
          <a:xfrm>
            <a:off x="106392" y="4761541"/>
            <a:ext cx="534247" cy="304870"/>
          </a:xfrm>
          <a:prstGeom prst="rect">
            <a:avLst/>
          </a:prstGeom>
        </p:spPr>
        <p:txBody>
          <a:bodyPr/>
          <a:ls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r>
              <a:rPr lang="fr-FR" dirty="0"/>
              <a:t>12</a:t>
            </a:r>
          </a:p>
        </p:txBody>
      </p:sp>
      <p:sp>
        <p:nvSpPr>
          <p:cNvPr id="268" name="Rectangle 267"/>
          <p:cNvSpPr/>
          <p:nvPr/>
        </p:nvSpPr>
        <p:spPr bwMode="auto">
          <a:xfrm flipV="1">
            <a:off x="3151016" y="422412"/>
            <a:ext cx="407988" cy="730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a:latin typeface="Calibri Light"/>
            </a:endParaRPr>
          </a:p>
        </p:txBody>
      </p:sp>
      <p:sp>
        <p:nvSpPr>
          <p:cNvPr id="269" name="Rectangle 268"/>
          <p:cNvSpPr/>
          <p:nvPr/>
        </p:nvSpPr>
        <p:spPr bwMode="auto">
          <a:xfrm flipV="1">
            <a:off x="3614566" y="422412"/>
            <a:ext cx="407988" cy="730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a:latin typeface="Calibri Light"/>
            </a:endParaRPr>
          </a:p>
        </p:txBody>
      </p:sp>
      <p:sp>
        <p:nvSpPr>
          <p:cNvPr id="270" name="Rectangle 269"/>
          <p:cNvSpPr/>
          <p:nvPr/>
        </p:nvSpPr>
        <p:spPr bwMode="auto">
          <a:xfrm flipV="1">
            <a:off x="4093991" y="422412"/>
            <a:ext cx="407988" cy="7302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a:latin typeface="Calibri Light"/>
            </a:endParaRPr>
          </a:p>
        </p:txBody>
      </p:sp>
      <p:sp>
        <p:nvSpPr>
          <p:cNvPr id="271" name="Rectangle 270"/>
          <p:cNvSpPr/>
          <p:nvPr/>
        </p:nvSpPr>
        <p:spPr bwMode="auto">
          <a:xfrm flipV="1">
            <a:off x="4557541" y="422412"/>
            <a:ext cx="407988" cy="730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a:latin typeface="Calibri Light"/>
            </a:endParaRPr>
          </a:p>
        </p:txBody>
      </p:sp>
      <p:sp>
        <p:nvSpPr>
          <p:cNvPr id="272" name="Rectangle 271"/>
          <p:cNvSpPr/>
          <p:nvPr/>
        </p:nvSpPr>
        <p:spPr bwMode="auto">
          <a:xfrm flipV="1">
            <a:off x="5022679" y="422412"/>
            <a:ext cx="406400" cy="7302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a:latin typeface="Calibri Light"/>
            </a:endParaRPr>
          </a:p>
        </p:txBody>
      </p:sp>
      <p:sp>
        <p:nvSpPr>
          <p:cNvPr id="273" name="Rectangle 272"/>
          <p:cNvSpPr/>
          <p:nvPr/>
        </p:nvSpPr>
        <p:spPr bwMode="auto">
          <a:xfrm flipV="1">
            <a:off x="5481466" y="422412"/>
            <a:ext cx="407988" cy="7302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a:latin typeface="Calibri Light"/>
            </a:endParaRPr>
          </a:p>
        </p:txBody>
      </p:sp>
      <p:sp>
        <p:nvSpPr>
          <p:cNvPr id="523" name="Espace réservé du texte 7"/>
          <p:cNvSpPr txBox="1">
            <a:spLocks/>
          </p:cNvSpPr>
          <p:nvPr/>
        </p:nvSpPr>
        <p:spPr bwMode="gray">
          <a:xfrm>
            <a:off x="117832" y="560185"/>
            <a:ext cx="10727267" cy="269875"/>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800" b="1" dirty="0">
                <a:solidFill>
                  <a:schemeClr val="accent2"/>
                </a:solidFill>
                <a:latin typeface="Arial" panose="020B0604020202020204" pitchFamily="34" charset="0"/>
                <a:cs typeface="Arial" panose="020B0604020202020204" pitchFamily="34" charset="0"/>
              </a:rPr>
              <a:t>Solution</a:t>
            </a:r>
          </a:p>
        </p:txBody>
      </p:sp>
      <p:sp>
        <p:nvSpPr>
          <p:cNvPr id="40" name="AutoShape 37"/>
          <p:cNvSpPr>
            <a:spLocks/>
          </p:cNvSpPr>
          <p:nvPr/>
        </p:nvSpPr>
        <p:spPr bwMode="auto">
          <a:xfrm>
            <a:off x="12544471" y="4310900"/>
            <a:ext cx="1136444" cy="11367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lstStyle/>
          <a:p>
            <a:pPr>
              <a:lnSpc>
                <a:spcPct val="100000"/>
              </a:lnSpc>
              <a:defRPr/>
            </a:pPr>
            <a:endParaRPr lang="es-ES" sz="3200" b="0">
              <a:solidFill>
                <a:srgbClr val="FFFFFF"/>
              </a:solidFill>
              <a:latin typeface="Helvetica Light" charset="0"/>
              <a:cs typeface="Helvetica Light" charset="0"/>
              <a:sym typeface="Helvetica Light" charset="0"/>
            </a:endParaRPr>
          </a:p>
        </p:txBody>
      </p:sp>
      <p:sp>
        <p:nvSpPr>
          <p:cNvPr id="41" name="AutoShape 42"/>
          <p:cNvSpPr>
            <a:spLocks/>
          </p:cNvSpPr>
          <p:nvPr/>
        </p:nvSpPr>
        <p:spPr bwMode="auto">
          <a:xfrm>
            <a:off x="17370862" y="8451383"/>
            <a:ext cx="1136444" cy="113787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0" tIns="0" rIns="0" bIns="0" anchor="ctr"/>
          <a:lstStyle/>
          <a:p>
            <a:pPr>
              <a:lnSpc>
                <a:spcPct val="100000"/>
              </a:lnSpc>
              <a:defRPr/>
            </a:pPr>
            <a:endParaRPr lang="es-ES" sz="3200" b="0">
              <a:solidFill>
                <a:srgbClr val="FFFFFF"/>
              </a:solidFill>
              <a:latin typeface="Helvetica Light" charset="0"/>
              <a:cs typeface="Helvetica Light" charset="0"/>
              <a:sym typeface="Helvetica Light" charset="0"/>
            </a:endParaRPr>
          </a:p>
        </p:txBody>
      </p:sp>
      <p:sp>
        <p:nvSpPr>
          <p:cNvPr id="43" name="Rectangle 42"/>
          <p:cNvSpPr/>
          <p:nvPr/>
        </p:nvSpPr>
        <p:spPr>
          <a:xfrm>
            <a:off x="12168625" y="8460395"/>
            <a:ext cx="4437437" cy="1047943"/>
          </a:xfrm>
          <a:prstGeom prst="rect">
            <a:avLst/>
          </a:prstGeom>
        </p:spPr>
        <p:txBody>
          <a:bodyPr wrap="square" lIns="182843" tIns="91422" rIns="182843" bIns="91422">
            <a:spAutoFit/>
          </a:bodyPr>
          <a:lstStyle/>
          <a:p>
            <a:pPr>
              <a:lnSpc>
                <a:spcPct val="130000"/>
              </a:lnSpc>
            </a:pPr>
            <a:r>
              <a:rPr lang="en-US" sz="2200" dirty="0">
                <a:latin typeface="Lato Light"/>
                <a:ea typeface="Open Sans" panose="020B0606030504020204" pitchFamily="34" charset="0"/>
                <a:cs typeface="Lato Light"/>
              </a:rPr>
              <a:t>People who work in marketing try to get the attention of target.</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43"/>
          <p:cNvSpPr/>
          <p:nvPr/>
        </p:nvSpPr>
        <p:spPr>
          <a:xfrm>
            <a:off x="12160711" y="7754471"/>
            <a:ext cx="2754526" cy="800183"/>
          </a:xfrm>
          <a:prstGeom prst="rect">
            <a:avLst/>
          </a:prstGeom>
        </p:spPr>
        <p:txBody>
          <a:bodyPr wrap="none" lIns="182843" tIns="91422" rIns="182843" bIns="91422">
            <a:spAutoFit/>
          </a:bodyPr>
          <a:lstStyle/>
          <a:p>
            <a:pPr>
              <a:lnSpc>
                <a:spcPct val="130000"/>
              </a:lnSpc>
            </a:pPr>
            <a:r>
              <a:rPr lang="en-US" sz="3200" dirty="0">
                <a:latin typeface="Lato Regular"/>
                <a:ea typeface="Open Sans" panose="020B0606030504020204" pitchFamily="34" charset="0"/>
                <a:cs typeface="Lato Regular"/>
              </a:rPr>
              <a:t>Fast Delivery</a:t>
            </a:r>
          </a:p>
        </p:txBody>
      </p:sp>
      <p:sp>
        <p:nvSpPr>
          <p:cNvPr id="45" name="Freeform 5"/>
          <p:cNvSpPr>
            <a:spLocks noChangeArrowheads="1"/>
          </p:cNvSpPr>
          <p:nvPr/>
        </p:nvSpPr>
        <p:spPr bwMode="auto">
          <a:xfrm>
            <a:off x="12821571" y="4571783"/>
            <a:ext cx="575583" cy="575733"/>
          </a:xfrm>
          <a:custGeom>
            <a:avLst/>
            <a:gdLst>
              <a:gd name="T0" fmla="*/ 239 w 480"/>
              <a:gd name="T1" fmla="*/ 0 h 480"/>
              <a:gd name="T2" fmla="*/ 239 w 480"/>
              <a:gd name="T3" fmla="*/ 0 h 480"/>
              <a:gd name="T4" fmla="*/ 0 w 480"/>
              <a:gd name="T5" fmla="*/ 248 h 480"/>
              <a:gd name="T6" fmla="*/ 239 w 480"/>
              <a:gd name="T7" fmla="*/ 479 h 480"/>
              <a:gd name="T8" fmla="*/ 479 w 480"/>
              <a:gd name="T9" fmla="*/ 240 h 480"/>
              <a:gd name="T10" fmla="*/ 239 w 480"/>
              <a:gd name="T11" fmla="*/ 0 h 480"/>
              <a:gd name="T12" fmla="*/ 239 w 480"/>
              <a:gd name="T13" fmla="*/ 426 h 480"/>
              <a:gd name="T14" fmla="*/ 239 w 480"/>
              <a:gd name="T15" fmla="*/ 426 h 480"/>
              <a:gd name="T16" fmla="*/ 53 w 480"/>
              <a:gd name="T17" fmla="*/ 248 h 480"/>
              <a:gd name="T18" fmla="*/ 239 w 480"/>
              <a:gd name="T19" fmla="*/ 53 h 480"/>
              <a:gd name="T20" fmla="*/ 426 w 480"/>
              <a:gd name="T21" fmla="*/ 240 h 480"/>
              <a:gd name="T22" fmla="*/ 239 w 480"/>
              <a:gd name="T23" fmla="*/ 426 h 480"/>
              <a:gd name="T24" fmla="*/ 123 w 480"/>
              <a:gd name="T25" fmla="*/ 354 h 480"/>
              <a:gd name="T26" fmla="*/ 123 w 480"/>
              <a:gd name="T27" fmla="*/ 354 h 480"/>
              <a:gd name="T28" fmla="*/ 283 w 480"/>
              <a:gd name="T29" fmla="*/ 293 h 480"/>
              <a:gd name="T30" fmla="*/ 354 w 480"/>
              <a:gd name="T31" fmla="*/ 124 h 480"/>
              <a:gd name="T32" fmla="*/ 186 w 480"/>
              <a:gd name="T33" fmla="*/ 195 h 480"/>
              <a:gd name="T34" fmla="*/ 123 w 480"/>
              <a:gd name="T35" fmla="*/ 354 h 480"/>
              <a:gd name="T36" fmla="*/ 213 w 480"/>
              <a:gd name="T37" fmla="*/ 213 h 480"/>
              <a:gd name="T38" fmla="*/ 213 w 480"/>
              <a:gd name="T39" fmla="*/ 213 h 480"/>
              <a:gd name="T40" fmla="*/ 310 w 480"/>
              <a:gd name="T41" fmla="*/ 169 h 480"/>
              <a:gd name="T42" fmla="*/ 266 w 480"/>
              <a:gd name="T43" fmla="*/ 266 h 480"/>
              <a:gd name="T44" fmla="*/ 213 w 480"/>
              <a:gd name="T45" fmla="*/ 266 h 480"/>
              <a:gd name="T46" fmla="*/ 213 w 480"/>
              <a:gd name="T47" fmla="*/ 21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48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a:latin typeface="+mn-lt"/>
              <a:ea typeface="+mn-ea"/>
              <a:cs typeface="+mn-cs"/>
            </a:endParaRPr>
          </a:p>
        </p:txBody>
      </p:sp>
      <p:sp>
        <p:nvSpPr>
          <p:cNvPr id="46" name="Freeform 70"/>
          <p:cNvSpPr>
            <a:spLocks noChangeArrowheads="1"/>
          </p:cNvSpPr>
          <p:nvPr/>
        </p:nvSpPr>
        <p:spPr bwMode="auto">
          <a:xfrm>
            <a:off x="8095142" y="8723501"/>
            <a:ext cx="596743" cy="533400"/>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a:latin typeface="+mn-lt"/>
              <a:ea typeface="+mn-ea"/>
              <a:cs typeface="+mn-cs"/>
            </a:endParaRPr>
          </a:p>
        </p:txBody>
      </p:sp>
      <p:sp>
        <p:nvSpPr>
          <p:cNvPr id="47" name="Freeform 102"/>
          <p:cNvSpPr>
            <a:spLocks noChangeArrowheads="1"/>
          </p:cNvSpPr>
          <p:nvPr/>
        </p:nvSpPr>
        <p:spPr bwMode="auto">
          <a:xfrm>
            <a:off x="3292434" y="4594063"/>
            <a:ext cx="592512" cy="533400"/>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a:latin typeface="+mn-lt"/>
              <a:ea typeface="+mn-ea"/>
              <a:cs typeface="+mn-cs"/>
            </a:endParaRPr>
          </a:p>
        </p:txBody>
      </p:sp>
      <p:sp>
        <p:nvSpPr>
          <p:cNvPr id="48" name="Freeform 141"/>
          <p:cNvSpPr>
            <a:spLocks noChangeArrowheads="1"/>
          </p:cNvSpPr>
          <p:nvPr/>
        </p:nvSpPr>
        <p:spPr bwMode="auto">
          <a:xfrm>
            <a:off x="17637649" y="8717573"/>
            <a:ext cx="596746" cy="605365"/>
          </a:xfrm>
          <a:custGeom>
            <a:avLst/>
            <a:gdLst>
              <a:gd name="T0" fmla="*/ 479 w 497"/>
              <a:gd name="T1" fmla="*/ 186 h 506"/>
              <a:gd name="T2" fmla="*/ 479 w 497"/>
              <a:gd name="T3" fmla="*/ 186 h 506"/>
              <a:gd name="T4" fmla="*/ 292 w 497"/>
              <a:gd name="T5" fmla="*/ 142 h 506"/>
              <a:gd name="T6" fmla="*/ 266 w 497"/>
              <a:gd name="T7" fmla="*/ 17 h 506"/>
              <a:gd name="T8" fmla="*/ 239 w 497"/>
              <a:gd name="T9" fmla="*/ 0 h 506"/>
              <a:gd name="T10" fmla="*/ 17 w 497"/>
              <a:gd name="T11" fmla="*/ 61 h 506"/>
              <a:gd name="T12" fmla="*/ 0 w 497"/>
              <a:gd name="T13" fmla="*/ 89 h 506"/>
              <a:gd name="T14" fmla="*/ 79 w 497"/>
              <a:gd name="T15" fmla="*/ 390 h 506"/>
              <a:gd name="T16" fmla="*/ 107 w 497"/>
              <a:gd name="T17" fmla="*/ 399 h 506"/>
              <a:gd name="T18" fmla="*/ 195 w 497"/>
              <a:gd name="T19" fmla="*/ 372 h 506"/>
              <a:gd name="T20" fmla="*/ 177 w 497"/>
              <a:gd name="T21" fmla="*/ 425 h 506"/>
              <a:gd name="T22" fmla="*/ 195 w 497"/>
              <a:gd name="T23" fmla="*/ 443 h 506"/>
              <a:gd name="T24" fmla="*/ 398 w 497"/>
              <a:gd name="T25" fmla="*/ 496 h 506"/>
              <a:gd name="T26" fmla="*/ 426 w 497"/>
              <a:gd name="T27" fmla="*/ 487 h 506"/>
              <a:gd name="T28" fmla="*/ 496 w 497"/>
              <a:gd name="T29" fmla="*/ 212 h 506"/>
              <a:gd name="T30" fmla="*/ 479 w 497"/>
              <a:gd name="T31" fmla="*/ 186 h 506"/>
              <a:gd name="T32" fmla="*/ 35 w 497"/>
              <a:gd name="T33" fmla="*/ 97 h 506"/>
              <a:gd name="T34" fmla="*/ 35 w 497"/>
              <a:gd name="T35" fmla="*/ 97 h 506"/>
              <a:gd name="T36" fmla="*/ 230 w 497"/>
              <a:gd name="T37" fmla="*/ 44 h 506"/>
              <a:gd name="T38" fmla="*/ 310 w 497"/>
              <a:gd name="T39" fmla="*/ 310 h 506"/>
              <a:gd name="T40" fmla="*/ 116 w 497"/>
              <a:gd name="T41" fmla="*/ 364 h 506"/>
              <a:gd name="T42" fmla="*/ 35 w 497"/>
              <a:gd name="T43" fmla="*/ 97 h 506"/>
              <a:gd name="T44" fmla="*/ 389 w 497"/>
              <a:gd name="T45" fmla="*/ 461 h 506"/>
              <a:gd name="T46" fmla="*/ 389 w 497"/>
              <a:gd name="T47" fmla="*/ 461 h 506"/>
              <a:gd name="T48" fmla="*/ 222 w 497"/>
              <a:gd name="T49" fmla="*/ 417 h 506"/>
              <a:gd name="T50" fmla="*/ 230 w 497"/>
              <a:gd name="T51" fmla="*/ 364 h 506"/>
              <a:gd name="T52" fmla="*/ 328 w 497"/>
              <a:gd name="T53" fmla="*/ 336 h 506"/>
              <a:gd name="T54" fmla="*/ 345 w 497"/>
              <a:gd name="T55" fmla="*/ 319 h 506"/>
              <a:gd name="T56" fmla="*/ 310 w 497"/>
              <a:gd name="T57" fmla="*/ 177 h 506"/>
              <a:gd name="T58" fmla="*/ 451 w 497"/>
              <a:gd name="T59" fmla="*/ 212 h 506"/>
              <a:gd name="T60" fmla="*/ 389 w 497"/>
              <a:gd name="T61" fmla="*/ 46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1424" tIns="45712" rIns="91424" bIns="45712" anchor="ctr"/>
          <a:lstStyle/>
          <a:p>
            <a:pPr>
              <a:defRPr/>
            </a:pPr>
            <a:endParaRPr lang="en-US">
              <a:latin typeface="+mn-lt"/>
              <a:ea typeface="+mn-ea"/>
              <a:cs typeface="+mn-cs"/>
            </a:endParaRPr>
          </a:p>
        </p:txBody>
      </p:sp>
      <p:sp>
        <p:nvSpPr>
          <p:cNvPr id="49" name="Rectangle 48"/>
          <p:cNvSpPr/>
          <p:nvPr/>
        </p:nvSpPr>
        <p:spPr>
          <a:xfrm>
            <a:off x="9197888" y="6485153"/>
            <a:ext cx="1624549" cy="800183"/>
          </a:xfrm>
          <a:prstGeom prst="rect">
            <a:avLst/>
          </a:prstGeom>
        </p:spPr>
        <p:txBody>
          <a:bodyPr wrap="none" lIns="182843" tIns="91422" rIns="182843" bIns="91422">
            <a:spAutoFit/>
          </a:bodyPr>
          <a:lstStyle/>
          <a:p>
            <a:pPr algn="ctr">
              <a:lnSpc>
                <a:spcPct val="130000"/>
              </a:lnSpc>
            </a:pPr>
            <a:r>
              <a:rPr lang="en-US" sz="3200" dirty="0">
                <a:solidFill>
                  <a:schemeClr val="bg1"/>
                </a:solidFill>
                <a:latin typeface="Lato Regular"/>
                <a:ea typeface="Open Sans" panose="020B0606030504020204" pitchFamily="34" charset="0"/>
                <a:cs typeface="Lato Regular"/>
              </a:rPr>
              <a:t>Level 2</a:t>
            </a:r>
          </a:p>
        </p:txBody>
      </p:sp>
      <p:sp>
        <p:nvSpPr>
          <p:cNvPr id="50" name="Rectangle 49"/>
          <p:cNvSpPr/>
          <p:nvPr/>
        </p:nvSpPr>
        <p:spPr>
          <a:xfrm>
            <a:off x="13574328" y="6485153"/>
            <a:ext cx="1624549" cy="800183"/>
          </a:xfrm>
          <a:prstGeom prst="rect">
            <a:avLst/>
          </a:prstGeom>
        </p:spPr>
        <p:txBody>
          <a:bodyPr wrap="none" lIns="182843" tIns="91422" rIns="182843" bIns="91422">
            <a:spAutoFit/>
          </a:bodyPr>
          <a:lstStyle/>
          <a:p>
            <a:pPr algn="ctr">
              <a:lnSpc>
                <a:spcPct val="130000"/>
              </a:lnSpc>
            </a:pPr>
            <a:r>
              <a:rPr lang="en-US" sz="3200" dirty="0">
                <a:solidFill>
                  <a:schemeClr val="bg1"/>
                </a:solidFill>
                <a:latin typeface="Lato Regular"/>
                <a:ea typeface="Open Sans" panose="020B0606030504020204" pitchFamily="34" charset="0"/>
                <a:cs typeface="Lato Regular"/>
              </a:rPr>
              <a:t>Level 3</a:t>
            </a:r>
          </a:p>
        </p:txBody>
      </p:sp>
      <p:sp>
        <p:nvSpPr>
          <p:cNvPr id="51" name="Rectangle 50"/>
          <p:cNvSpPr/>
          <p:nvPr/>
        </p:nvSpPr>
        <p:spPr>
          <a:xfrm>
            <a:off x="18563909" y="6485153"/>
            <a:ext cx="1624549" cy="800183"/>
          </a:xfrm>
          <a:prstGeom prst="rect">
            <a:avLst/>
          </a:prstGeom>
        </p:spPr>
        <p:txBody>
          <a:bodyPr wrap="none" lIns="182843" tIns="91422" rIns="182843" bIns="91422">
            <a:spAutoFit/>
          </a:bodyPr>
          <a:lstStyle/>
          <a:p>
            <a:pPr algn="ctr">
              <a:lnSpc>
                <a:spcPct val="130000"/>
              </a:lnSpc>
            </a:pPr>
            <a:r>
              <a:rPr lang="en-US" sz="3200" dirty="0">
                <a:solidFill>
                  <a:schemeClr val="bg1"/>
                </a:solidFill>
                <a:latin typeface="Lato Regular"/>
                <a:ea typeface="Open Sans" panose="020B0606030504020204" pitchFamily="34" charset="0"/>
                <a:cs typeface="Lato Regular"/>
              </a:rPr>
              <a:t>Level 4</a:t>
            </a:r>
          </a:p>
        </p:txBody>
      </p:sp>
      <p:sp>
        <p:nvSpPr>
          <p:cNvPr id="52" name="Rectangle 51"/>
          <p:cNvSpPr/>
          <p:nvPr/>
        </p:nvSpPr>
        <p:spPr>
          <a:xfrm>
            <a:off x="4194056" y="6485153"/>
            <a:ext cx="1624549" cy="800183"/>
          </a:xfrm>
          <a:prstGeom prst="rect">
            <a:avLst/>
          </a:prstGeom>
        </p:spPr>
        <p:txBody>
          <a:bodyPr wrap="none" lIns="182843" tIns="91422" rIns="182843" bIns="91422">
            <a:spAutoFit/>
          </a:bodyPr>
          <a:lstStyle/>
          <a:p>
            <a:pPr algn="ctr">
              <a:lnSpc>
                <a:spcPct val="130000"/>
              </a:lnSpc>
            </a:pPr>
            <a:r>
              <a:rPr lang="en-US" sz="3200" dirty="0">
                <a:solidFill>
                  <a:schemeClr val="bg1"/>
                </a:solidFill>
                <a:latin typeface="Lato Regular"/>
                <a:ea typeface="Open Sans" panose="020B0606030504020204" pitchFamily="34" charset="0"/>
                <a:cs typeface="Lato Regular"/>
              </a:rPr>
              <a:t>Level 1</a:t>
            </a:r>
          </a:p>
        </p:txBody>
      </p:sp>
      <p:grpSp>
        <p:nvGrpSpPr>
          <p:cNvPr id="88" name="Group 29">
            <a:extLst>
              <a:ext uri="{FF2B5EF4-FFF2-40B4-BE49-F238E27FC236}">
                <a16:creationId xmlns:a16="http://schemas.microsoft.com/office/drawing/2014/main" id="{8469A942-804D-4903-8F4A-8D9429512BF3}"/>
              </a:ext>
            </a:extLst>
          </p:cNvPr>
          <p:cNvGrpSpPr/>
          <p:nvPr/>
        </p:nvGrpSpPr>
        <p:grpSpPr>
          <a:xfrm>
            <a:off x="8651896" y="237901"/>
            <a:ext cx="534247" cy="1980628"/>
            <a:chOff x="3158599" y="-1847"/>
            <a:chExt cx="762976" cy="2936601"/>
          </a:xfrm>
          <a:solidFill>
            <a:schemeClr val="accent4"/>
          </a:solidFill>
        </p:grpSpPr>
        <p:sp>
          <p:nvSpPr>
            <p:cNvPr id="89" name="Rectangle 88">
              <a:extLst>
                <a:ext uri="{FF2B5EF4-FFF2-40B4-BE49-F238E27FC236}">
                  <a16:creationId xmlns:a16="http://schemas.microsoft.com/office/drawing/2014/main" id="{82B04CED-E9CE-4AD0-AC88-1E335388BA2D}"/>
                </a:ext>
              </a:extLst>
            </p:cNvPr>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0" name="Freeform: Shape 25">
              <a:extLst>
                <a:ext uri="{FF2B5EF4-FFF2-40B4-BE49-F238E27FC236}">
                  <a16:creationId xmlns:a16="http://schemas.microsoft.com/office/drawing/2014/main" id="{C5500B9C-197E-48FC-8A95-0C5F5A2064F8}"/>
                </a:ext>
              </a:extLst>
            </p:cNvPr>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grpSp>
        <p:nvGrpSpPr>
          <p:cNvPr id="91" name="Group 32">
            <a:extLst>
              <a:ext uri="{FF2B5EF4-FFF2-40B4-BE49-F238E27FC236}">
                <a16:creationId xmlns:a16="http://schemas.microsoft.com/office/drawing/2014/main" id="{8D1DD00C-F719-4E36-8400-D48848310B64}"/>
              </a:ext>
            </a:extLst>
          </p:cNvPr>
          <p:cNvGrpSpPr/>
          <p:nvPr/>
        </p:nvGrpSpPr>
        <p:grpSpPr>
          <a:xfrm>
            <a:off x="8079551" y="262450"/>
            <a:ext cx="1006438" cy="3702404"/>
            <a:chOff x="2015424" y="-1847"/>
            <a:chExt cx="1437328" cy="5489412"/>
          </a:xfrm>
        </p:grpSpPr>
        <p:sp>
          <p:nvSpPr>
            <p:cNvPr id="92" name="Rectangle 91">
              <a:extLst>
                <a:ext uri="{FF2B5EF4-FFF2-40B4-BE49-F238E27FC236}">
                  <a16:creationId xmlns:a16="http://schemas.microsoft.com/office/drawing/2014/main" id="{C03BF2F0-D709-4C92-878E-6F1024DCB8F1}"/>
                </a:ext>
              </a:extLst>
            </p:cNvPr>
            <p:cNvSpPr/>
            <p:nvPr/>
          </p:nvSpPr>
          <p:spPr>
            <a:xfrm>
              <a:off x="2701620" y="-1847"/>
              <a:ext cx="72000" cy="402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Rounded Rectangle 51">
              <a:extLst>
                <a:ext uri="{FF2B5EF4-FFF2-40B4-BE49-F238E27FC236}">
                  <a16:creationId xmlns:a16="http://schemas.microsoft.com/office/drawing/2014/main" id="{0A65E5E0-B696-4840-BE42-1CBEA55E6D07}"/>
                </a:ext>
              </a:extLst>
            </p:cNvPr>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grpSp>
        <p:nvGrpSpPr>
          <p:cNvPr id="94" name="Group 31">
            <a:extLst>
              <a:ext uri="{FF2B5EF4-FFF2-40B4-BE49-F238E27FC236}">
                <a16:creationId xmlns:a16="http://schemas.microsoft.com/office/drawing/2014/main" id="{92D9A825-26F7-4AC0-AA66-A642F08B3FCC}"/>
              </a:ext>
            </a:extLst>
          </p:cNvPr>
          <p:cNvGrpSpPr/>
          <p:nvPr/>
        </p:nvGrpSpPr>
        <p:grpSpPr>
          <a:xfrm>
            <a:off x="7558951" y="262449"/>
            <a:ext cx="534248" cy="4760807"/>
            <a:chOff x="808111" y="-1847"/>
            <a:chExt cx="762978" cy="3628896"/>
          </a:xfrm>
          <a:solidFill>
            <a:schemeClr val="accent2"/>
          </a:solidFill>
        </p:grpSpPr>
        <p:sp>
          <p:nvSpPr>
            <p:cNvPr id="95" name="Rectangle 94">
              <a:extLst>
                <a:ext uri="{FF2B5EF4-FFF2-40B4-BE49-F238E27FC236}">
                  <a16:creationId xmlns:a16="http://schemas.microsoft.com/office/drawing/2014/main" id="{67987A3D-8DA5-4431-823F-480685C7A5DC}"/>
                </a:ext>
              </a:extLst>
            </p:cNvPr>
            <p:cNvSpPr/>
            <p:nvPr/>
          </p:nvSpPr>
          <p:spPr>
            <a:xfrm>
              <a:off x="1152817" y="-1847"/>
              <a:ext cx="71999"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96" name="Freeform: Shape 27">
              <a:extLst>
                <a:ext uri="{FF2B5EF4-FFF2-40B4-BE49-F238E27FC236}">
                  <a16:creationId xmlns:a16="http://schemas.microsoft.com/office/drawing/2014/main" id="{63E94029-08EA-46F5-9EA4-70C4B6B01CF4}"/>
                </a:ext>
              </a:extLst>
            </p:cNvPr>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grpSp>
        <p:nvGrpSpPr>
          <p:cNvPr id="97" name="Group 30">
            <a:extLst>
              <a:ext uri="{FF2B5EF4-FFF2-40B4-BE49-F238E27FC236}">
                <a16:creationId xmlns:a16="http://schemas.microsoft.com/office/drawing/2014/main" id="{C2FB9967-9854-4B67-AE17-EAB5F4D50E80}"/>
              </a:ext>
            </a:extLst>
          </p:cNvPr>
          <p:cNvGrpSpPr/>
          <p:nvPr/>
        </p:nvGrpSpPr>
        <p:grpSpPr>
          <a:xfrm>
            <a:off x="8017258" y="234949"/>
            <a:ext cx="534247" cy="1652333"/>
            <a:chOff x="1591607" y="-20084"/>
            <a:chExt cx="762976" cy="2449850"/>
          </a:xfrm>
        </p:grpSpPr>
        <p:sp>
          <p:nvSpPr>
            <p:cNvPr id="98" name="Rectangle 97">
              <a:extLst>
                <a:ext uri="{FF2B5EF4-FFF2-40B4-BE49-F238E27FC236}">
                  <a16:creationId xmlns:a16="http://schemas.microsoft.com/office/drawing/2014/main" id="{F3A6090F-3640-4E4B-B1B0-C3130EAE9E97}"/>
                </a:ext>
              </a:extLst>
            </p:cNvPr>
            <p:cNvSpPr/>
            <p:nvPr/>
          </p:nvSpPr>
          <p:spPr>
            <a:xfrm>
              <a:off x="1936171" y="-20084"/>
              <a:ext cx="72000" cy="11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Freeform: Shape 26">
              <a:extLst>
                <a:ext uri="{FF2B5EF4-FFF2-40B4-BE49-F238E27FC236}">
                  <a16:creationId xmlns:a16="http://schemas.microsoft.com/office/drawing/2014/main" id="{52B038E1-2D01-43D9-A6E4-FAABA6040D4C}"/>
                </a:ext>
              </a:extLst>
            </p:cNvPr>
            <p:cNvSpPr/>
            <p:nvPr/>
          </p:nvSpPr>
          <p:spPr>
            <a:xfrm rot="5400000" flipH="1">
              <a:off x="1344272" y="1419455"/>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grpSp>
        <p:nvGrpSpPr>
          <p:cNvPr id="160" name="Group 10"/>
          <p:cNvGrpSpPr>
            <a:grpSpLocks/>
          </p:cNvGrpSpPr>
          <p:nvPr/>
        </p:nvGrpSpPr>
        <p:grpSpPr bwMode="auto">
          <a:xfrm>
            <a:off x="1838564" y="3470828"/>
            <a:ext cx="4361454" cy="1031626"/>
            <a:chOff x="3876268" y="3881472"/>
            <a:chExt cx="4404882" cy="1053023"/>
          </a:xfrm>
          <a:solidFill>
            <a:schemeClr val="accent5"/>
          </a:solidFill>
        </p:grpSpPr>
        <p:grpSp>
          <p:nvGrpSpPr>
            <p:cNvPr id="161" name="Group 11"/>
            <p:cNvGrpSpPr>
              <a:grpSpLocks/>
            </p:cNvGrpSpPr>
            <p:nvPr/>
          </p:nvGrpSpPr>
          <p:grpSpPr bwMode="auto">
            <a:xfrm>
              <a:off x="3876268" y="3881472"/>
              <a:ext cx="4404882" cy="1053023"/>
              <a:chOff x="3237996" y="3925716"/>
              <a:chExt cx="4404882" cy="1053023"/>
            </a:xfrm>
            <a:grpFill/>
          </p:grpSpPr>
          <p:sp>
            <p:nvSpPr>
              <p:cNvPr id="165" name="Rectangle 36"/>
              <p:cNvSpPr>
                <a:spLocks noChangeArrowheads="1"/>
              </p:cNvSpPr>
              <p:nvPr/>
            </p:nvSpPr>
            <p:spPr bwMode="auto">
              <a:xfrm flipH="1">
                <a:off x="3768360" y="3943186"/>
                <a:ext cx="1638730" cy="1035553"/>
              </a:xfrm>
              <a:prstGeom prst="rect">
                <a:avLst/>
              </a:prstGeom>
              <a:grpFill/>
              <a:ln>
                <a:noFill/>
              </a:ln>
            </p:spPr>
            <p:txBody>
              <a:bodyPr/>
              <a:lstStyle/>
              <a:p>
                <a:pPr eaLnBrk="1" fontAlgn="auto" hangingPunct="1">
                  <a:spcBef>
                    <a:spcPts val="0"/>
                  </a:spcBef>
                  <a:spcAft>
                    <a:spcPts val="0"/>
                  </a:spcAft>
                  <a:defRPr/>
                </a:pPr>
                <a:endParaRPr lang="en-US">
                  <a:latin typeface="+mn-lt"/>
                </a:endParaRPr>
              </a:p>
            </p:txBody>
          </p:sp>
          <p:sp>
            <p:nvSpPr>
              <p:cNvPr id="166" name="Rectangle 40"/>
              <p:cNvSpPr>
                <a:spLocks noChangeArrowheads="1"/>
              </p:cNvSpPr>
              <p:nvPr/>
            </p:nvSpPr>
            <p:spPr bwMode="auto">
              <a:xfrm flipH="1">
                <a:off x="6397951" y="3925716"/>
                <a:ext cx="1244927" cy="160415"/>
              </a:xfrm>
              <a:prstGeom prst="rect">
                <a:avLst/>
              </a:prstGeom>
              <a:grpFill/>
              <a:ln>
                <a:noFill/>
              </a:ln>
            </p:spPr>
            <p:txBody>
              <a:bodyPr/>
              <a:lstStyle/>
              <a:p>
                <a:pPr eaLnBrk="1" fontAlgn="auto" hangingPunct="1">
                  <a:spcBef>
                    <a:spcPts val="0"/>
                  </a:spcBef>
                  <a:spcAft>
                    <a:spcPts val="0"/>
                  </a:spcAft>
                  <a:defRPr/>
                </a:pPr>
                <a:endParaRPr lang="en-US">
                  <a:latin typeface="+mn-lt"/>
                </a:endParaRPr>
              </a:p>
            </p:txBody>
          </p:sp>
          <p:sp>
            <p:nvSpPr>
              <p:cNvPr id="167" name="Freeform 45"/>
              <p:cNvSpPr>
                <a:spLocks/>
              </p:cNvSpPr>
              <p:nvPr/>
            </p:nvSpPr>
            <p:spPr bwMode="auto">
              <a:xfrm flipH="1">
                <a:off x="5407091" y="3925716"/>
                <a:ext cx="990860" cy="1053023"/>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68" name="Oval 18"/>
              <p:cNvSpPr/>
              <p:nvPr/>
            </p:nvSpPr>
            <p:spPr>
              <a:xfrm>
                <a:off x="3237996" y="3943186"/>
                <a:ext cx="1035322" cy="1035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62" name="Group 12"/>
            <p:cNvGrpSpPr>
              <a:grpSpLocks/>
            </p:cNvGrpSpPr>
            <p:nvPr/>
          </p:nvGrpSpPr>
          <p:grpSpPr bwMode="auto">
            <a:xfrm>
              <a:off x="3989229" y="4009186"/>
              <a:ext cx="809372" cy="809370"/>
              <a:chOff x="3989229" y="4009186"/>
              <a:chExt cx="809372" cy="809370"/>
            </a:xfrm>
            <a:grpFill/>
          </p:grpSpPr>
          <p:sp>
            <p:nvSpPr>
              <p:cNvPr id="163" name="Oval 13"/>
              <p:cNvSpPr/>
              <p:nvPr/>
            </p:nvSpPr>
            <p:spPr>
              <a:xfrm>
                <a:off x="3989011" y="4008534"/>
                <a:ext cx="809838" cy="8100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solidFill>
                    <a:srgbClr val="00BBD6"/>
                  </a:solidFill>
                </a:endParaRPr>
              </a:p>
            </p:txBody>
          </p:sp>
          <p:sp>
            <p:nvSpPr>
              <p:cNvPr id="164" name="Freeform 11"/>
              <p:cNvSpPr>
                <a:spLocks noEditPoints="1"/>
              </p:cNvSpPr>
              <p:nvPr/>
            </p:nvSpPr>
            <p:spPr bwMode="auto">
              <a:xfrm>
                <a:off x="4158918" y="4221362"/>
                <a:ext cx="450969" cy="373243"/>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grpFill/>
              <a:ln>
                <a:noFill/>
              </a:ln>
            </p:spPr>
            <p:txBody>
              <a:bodyPr/>
              <a:lstStyle/>
              <a:p>
                <a:pPr eaLnBrk="1" fontAlgn="auto" hangingPunct="1">
                  <a:spcBef>
                    <a:spcPts val="0"/>
                  </a:spcBef>
                  <a:spcAft>
                    <a:spcPts val="0"/>
                  </a:spcAft>
                  <a:defRPr/>
                </a:pPr>
                <a:endParaRPr lang="en-US">
                  <a:solidFill>
                    <a:sysClr val="windowText" lastClr="000000"/>
                  </a:solidFill>
                  <a:latin typeface="+mn-lt"/>
                </a:endParaRPr>
              </a:p>
            </p:txBody>
          </p:sp>
        </p:grpSp>
      </p:grpSp>
      <p:grpSp>
        <p:nvGrpSpPr>
          <p:cNvPr id="169" name="Group 19"/>
          <p:cNvGrpSpPr>
            <a:grpSpLocks/>
          </p:cNvGrpSpPr>
          <p:nvPr/>
        </p:nvGrpSpPr>
        <p:grpSpPr bwMode="auto">
          <a:xfrm>
            <a:off x="2089902" y="2157783"/>
            <a:ext cx="4897397" cy="1026957"/>
            <a:chOff x="3876268" y="2821466"/>
            <a:chExt cx="4404882" cy="1047652"/>
          </a:xfrm>
          <a:solidFill>
            <a:srgbClr val="EE873A"/>
          </a:solidFill>
        </p:grpSpPr>
        <p:grpSp>
          <p:nvGrpSpPr>
            <p:cNvPr id="170" name="Group 20"/>
            <p:cNvGrpSpPr>
              <a:grpSpLocks/>
            </p:cNvGrpSpPr>
            <p:nvPr/>
          </p:nvGrpSpPr>
          <p:grpSpPr bwMode="auto">
            <a:xfrm>
              <a:off x="3876268" y="2821466"/>
              <a:ext cx="4404882" cy="1047652"/>
              <a:chOff x="3237996" y="2865710"/>
              <a:chExt cx="4404882" cy="1047652"/>
            </a:xfrm>
            <a:grpFill/>
          </p:grpSpPr>
          <p:sp>
            <p:nvSpPr>
              <p:cNvPr id="172" name="Rectangle 35"/>
              <p:cNvSpPr>
                <a:spLocks noChangeArrowheads="1"/>
              </p:cNvSpPr>
              <p:nvPr/>
            </p:nvSpPr>
            <p:spPr bwMode="auto">
              <a:xfrm flipH="1">
                <a:off x="3768360" y="2865710"/>
                <a:ext cx="1638730" cy="1033365"/>
              </a:xfrm>
              <a:prstGeom prst="rect">
                <a:avLst/>
              </a:prstGeom>
              <a:grpFill/>
              <a:ln>
                <a:noFill/>
              </a:ln>
            </p:spPr>
            <p:txBody>
              <a:bodyPr/>
              <a:lstStyle/>
              <a:p>
                <a:pPr eaLnBrk="1" fontAlgn="auto" hangingPunct="1">
                  <a:spcBef>
                    <a:spcPts val="0"/>
                  </a:spcBef>
                  <a:spcAft>
                    <a:spcPts val="0"/>
                  </a:spcAft>
                  <a:defRPr/>
                </a:pPr>
                <a:endParaRPr lang="en-US">
                  <a:latin typeface="+mn-lt"/>
                </a:endParaRPr>
              </a:p>
            </p:txBody>
          </p:sp>
          <p:sp>
            <p:nvSpPr>
              <p:cNvPr id="173" name="Rectangle 39"/>
              <p:cNvSpPr>
                <a:spLocks noChangeArrowheads="1"/>
              </p:cNvSpPr>
              <p:nvPr/>
            </p:nvSpPr>
            <p:spPr bwMode="auto">
              <a:xfrm flipH="1">
                <a:off x="6397951" y="3757802"/>
                <a:ext cx="1244927" cy="155560"/>
              </a:xfrm>
              <a:prstGeom prst="rect">
                <a:avLst/>
              </a:prstGeom>
              <a:grpFill/>
              <a:ln>
                <a:noFill/>
              </a:ln>
            </p:spPr>
            <p:txBody>
              <a:bodyPr/>
              <a:lstStyle/>
              <a:p>
                <a:pPr eaLnBrk="1" fontAlgn="auto" hangingPunct="1">
                  <a:spcBef>
                    <a:spcPts val="0"/>
                  </a:spcBef>
                  <a:spcAft>
                    <a:spcPts val="0"/>
                  </a:spcAft>
                  <a:defRPr/>
                </a:pPr>
                <a:endParaRPr lang="en-US">
                  <a:latin typeface="+mn-lt"/>
                </a:endParaRPr>
              </a:p>
            </p:txBody>
          </p:sp>
          <p:sp>
            <p:nvSpPr>
              <p:cNvPr id="174" name="Freeform 43"/>
              <p:cNvSpPr>
                <a:spLocks/>
              </p:cNvSpPr>
              <p:nvPr/>
            </p:nvSpPr>
            <p:spPr bwMode="auto">
              <a:xfrm flipH="1">
                <a:off x="5407091" y="2865710"/>
                <a:ext cx="990860" cy="1047652"/>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75" name="Oval 29"/>
              <p:cNvSpPr/>
              <p:nvPr/>
            </p:nvSpPr>
            <p:spPr>
              <a:xfrm>
                <a:off x="3237996" y="2865710"/>
                <a:ext cx="1035322" cy="1034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71" name="Oval 22"/>
            <p:cNvSpPr/>
            <p:nvPr/>
          </p:nvSpPr>
          <p:spPr bwMode="auto">
            <a:xfrm>
              <a:off x="4044207" y="2986318"/>
              <a:ext cx="754642" cy="754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solidFill>
                  <a:srgbClr val="FFC000"/>
                </a:solidFill>
              </a:endParaRPr>
            </a:p>
          </p:txBody>
        </p:sp>
      </p:grpSp>
      <p:grpSp>
        <p:nvGrpSpPr>
          <p:cNvPr id="176" name="Group 30"/>
          <p:cNvGrpSpPr>
            <a:grpSpLocks/>
          </p:cNvGrpSpPr>
          <p:nvPr/>
        </p:nvGrpSpPr>
        <p:grpSpPr bwMode="auto">
          <a:xfrm>
            <a:off x="2223572" y="564420"/>
            <a:ext cx="4361453" cy="1920100"/>
            <a:chOff x="3876268" y="1741695"/>
            <a:chExt cx="4404882" cy="1959402"/>
          </a:xfrm>
        </p:grpSpPr>
        <p:grpSp>
          <p:nvGrpSpPr>
            <p:cNvPr id="177" name="Group 31"/>
            <p:cNvGrpSpPr>
              <a:grpSpLocks/>
            </p:cNvGrpSpPr>
            <p:nvPr/>
          </p:nvGrpSpPr>
          <p:grpSpPr bwMode="auto">
            <a:xfrm>
              <a:off x="3876268" y="1741695"/>
              <a:ext cx="4404882" cy="1959402"/>
              <a:chOff x="3237996" y="1785939"/>
              <a:chExt cx="4404882" cy="1959402"/>
            </a:xfrm>
          </p:grpSpPr>
          <p:sp>
            <p:nvSpPr>
              <p:cNvPr id="179" name="Rectangle 34"/>
              <p:cNvSpPr>
                <a:spLocks noChangeArrowheads="1"/>
              </p:cNvSpPr>
              <p:nvPr/>
            </p:nvSpPr>
            <p:spPr bwMode="auto">
              <a:xfrm flipH="1">
                <a:off x="3767775" y="1785939"/>
                <a:ext cx="1639995" cy="10352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Montserrat" pitchFamily="50" charset="0"/>
                  </a:defRPr>
                </a:lvl1pPr>
                <a:lvl2pPr marL="742950" indent="-285750">
                  <a:defRPr>
                    <a:solidFill>
                      <a:schemeClr val="tx1"/>
                    </a:solidFill>
                    <a:latin typeface="Montserrat" pitchFamily="50" charset="0"/>
                  </a:defRPr>
                </a:lvl2pPr>
                <a:lvl3pPr marL="1143000" indent="-228600">
                  <a:defRPr>
                    <a:solidFill>
                      <a:schemeClr val="tx1"/>
                    </a:solidFill>
                    <a:latin typeface="Montserrat" pitchFamily="50" charset="0"/>
                  </a:defRPr>
                </a:lvl3pPr>
                <a:lvl4pPr marL="1600200" indent="-228600">
                  <a:defRPr>
                    <a:solidFill>
                      <a:schemeClr val="tx1"/>
                    </a:solidFill>
                    <a:latin typeface="Montserrat" pitchFamily="50" charset="0"/>
                  </a:defRPr>
                </a:lvl4pPr>
                <a:lvl5pPr marL="2057400" indent="-228600">
                  <a:defRPr>
                    <a:solidFill>
                      <a:schemeClr val="tx1"/>
                    </a:solidFill>
                    <a:latin typeface="Montserrat" pitchFamily="50" charset="0"/>
                  </a:defRPr>
                </a:lvl5pPr>
                <a:lvl6pPr marL="2514600" indent="-228600" fontAlgn="base">
                  <a:spcBef>
                    <a:spcPct val="0"/>
                  </a:spcBef>
                  <a:spcAft>
                    <a:spcPct val="0"/>
                  </a:spcAft>
                  <a:defRPr>
                    <a:solidFill>
                      <a:schemeClr val="tx1"/>
                    </a:solidFill>
                    <a:latin typeface="Montserrat" pitchFamily="50" charset="0"/>
                  </a:defRPr>
                </a:lvl6pPr>
                <a:lvl7pPr marL="2971800" indent="-228600" fontAlgn="base">
                  <a:spcBef>
                    <a:spcPct val="0"/>
                  </a:spcBef>
                  <a:spcAft>
                    <a:spcPct val="0"/>
                  </a:spcAft>
                  <a:defRPr>
                    <a:solidFill>
                      <a:schemeClr val="tx1"/>
                    </a:solidFill>
                    <a:latin typeface="Montserrat" pitchFamily="50" charset="0"/>
                  </a:defRPr>
                </a:lvl7pPr>
                <a:lvl8pPr marL="3429000" indent="-228600" fontAlgn="base">
                  <a:spcBef>
                    <a:spcPct val="0"/>
                  </a:spcBef>
                  <a:spcAft>
                    <a:spcPct val="0"/>
                  </a:spcAft>
                  <a:defRPr>
                    <a:solidFill>
                      <a:schemeClr val="tx1"/>
                    </a:solidFill>
                    <a:latin typeface="Montserrat" pitchFamily="50" charset="0"/>
                  </a:defRPr>
                </a:lvl8pPr>
                <a:lvl9pPr marL="3886200" indent="-228600" fontAlgn="base">
                  <a:spcBef>
                    <a:spcPct val="0"/>
                  </a:spcBef>
                  <a:spcAft>
                    <a:spcPct val="0"/>
                  </a:spcAft>
                  <a:defRPr>
                    <a:solidFill>
                      <a:schemeClr val="tx1"/>
                    </a:solidFill>
                    <a:latin typeface="Montserrat" pitchFamily="50" charset="0"/>
                  </a:defRPr>
                </a:lvl9pPr>
              </a:lstStyle>
              <a:p>
                <a:pPr eaLnBrk="1" hangingPunct="1"/>
                <a:endParaRPr lang="fr-FR" altLang="fr-FR"/>
              </a:p>
            </p:txBody>
          </p:sp>
          <p:sp>
            <p:nvSpPr>
              <p:cNvPr id="180" name="Rectangle 38"/>
              <p:cNvSpPr>
                <a:spLocks noChangeArrowheads="1"/>
              </p:cNvSpPr>
              <p:nvPr/>
            </p:nvSpPr>
            <p:spPr bwMode="auto">
              <a:xfrm flipH="1">
                <a:off x="6398591" y="3589676"/>
                <a:ext cx="1244287" cy="155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Montserrat" pitchFamily="50" charset="0"/>
                  </a:defRPr>
                </a:lvl1pPr>
                <a:lvl2pPr marL="742950" indent="-285750">
                  <a:defRPr>
                    <a:solidFill>
                      <a:schemeClr val="tx1"/>
                    </a:solidFill>
                    <a:latin typeface="Montserrat" pitchFamily="50" charset="0"/>
                  </a:defRPr>
                </a:lvl2pPr>
                <a:lvl3pPr marL="1143000" indent="-228600">
                  <a:defRPr>
                    <a:solidFill>
                      <a:schemeClr val="tx1"/>
                    </a:solidFill>
                    <a:latin typeface="Montserrat" pitchFamily="50" charset="0"/>
                  </a:defRPr>
                </a:lvl3pPr>
                <a:lvl4pPr marL="1600200" indent="-228600">
                  <a:defRPr>
                    <a:solidFill>
                      <a:schemeClr val="tx1"/>
                    </a:solidFill>
                    <a:latin typeface="Montserrat" pitchFamily="50" charset="0"/>
                  </a:defRPr>
                </a:lvl4pPr>
                <a:lvl5pPr marL="2057400" indent="-228600">
                  <a:defRPr>
                    <a:solidFill>
                      <a:schemeClr val="tx1"/>
                    </a:solidFill>
                    <a:latin typeface="Montserrat" pitchFamily="50" charset="0"/>
                  </a:defRPr>
                </a:lvl5pPr>
                <a:lvl6pPr marL="2514600" indent="-228600" fontAlgn="base">
                  <a:spcBef>
                    <a:spcPct val="0"/>
                  </a:spcBef>
                  <a:spcAft>
                    <a:spcPct val="0"/>
                  </a:spcAft>
                  <a:defRPr>
                    <a:solidFill>
                      <a:schemeClr val="tx1"/>
                    </a:solidFill>
                    <a:latin typeface="Montserrat" pitchFamily="50" charset="0"/>
                  </a:defRPr>
                </a:lvl6pPr>
                <a:lvl7pPr marL="2971800" indent="-228600" fontAlgn="base">
                  <a:spcBef>
                    <a:spcPct val="0"/>
                  </a:spcBef>
                  <a:spcAft>
                    <a:spcPct val="0"/>
                  </a:spcAft>
                  <a:defRPr>
                    <a:solidFill>
                      <a:schemeClr val="tx1"/>
                    </a:solidFill>
                    <a:latin typeface="Montserrat" pitchFamily="50" charset="0"/>
                  </a:defRPr>
                </a:lvl7pPr>
                <a:lvl8pPr marL="3429000" indent="-228600" fontAlgn="base">
                  <a:spcBef>
                    <a:spcPct val="0"/>
                  </a:spcBef>
                  <a:spcAft>
                    <a:spcPct val="0"/>
                  </a:spcAft>
                  <a:defRPr>
                    <a:solidFill>
                      <a:schemeClr val="tx1"/>
                    </a:solidFill>
                    <a:latin typeface="Montserrat" pitchFamily="50" charset="0"/>
                  </a:defRPr>
                </a:lvl8pPr>
                <a:lvl9pPr marL="3886200" indent="-228600" fontAlgn="base">
                  <a:spcBef>
                    <a:spcPct val="0"/>
                  </a:spcBef>
                  <a:spcAft>
                    <a:spcPct val="0"/>
                  </a:spcAft>
                  <a:defRPr>
                    <a:solidFill>
                      <a:schemeClr val="tx1"/>
                    </a:solidFill>
                    <a:latin typeface="Montserrat" pitchFamily="50" charset="0"/>
                  </a:defRPr>
                </a:lvl9pPr>
              </a:lstStyle>
              <a:p>
                <a:pPr eaLnBrk="1" hangingPunct="1"/>
                <a:endParaRPr lang="fr-FR" altLang="fr-FR"/>
              </a:p>
            </p:txBody>
          </p:sp>
          <p:sp>
            <p:nvSpPr>
              <p:cNvPr id="181" name="Freeform 42"/>
              <p:cNvSpPr>
                <a:spLocks/>
              </p:cNvSpPr>
              <p:nvPr/>
            </p:nvSpPr>
            <p:spPr bwMode="auto">
              <a:xfrm flipH="1">
                <a:off x="5407769" y="1785939"/>
                <a:ext cx="990821" cy="1959402"/>
              </a:xfrm>
              <a:custGeom>
                <a:avLst/>
                <a:gdLst>
                  <a:gd name="T0" fmla="*/ 0 w 401"/>
                  <a:gd name="T1" fmla="*/ 1803737 h 793"/>
                  <a:gd name="T2" fmla="*/ 990821 w 401"/>
                  <a:gd name="T3" fmla="*/ 0 h 793"/>
                  <a:gd name="T4" fmla="*/ 990821 w 401"/>
                  <a:gd name="T5" fmla="*/ 1035296 h 793"/>
                  <a:gd name="T6" fmla="*/ 0 w 401"/>
                  <a:gd name="T7" fmla="*/ 1959402 h 793"/>
                  <a:gd name="T8" fmla="*/ 0 w 401"/>
                  <a:gd name="T9" fmla="*/ 1803737 h 7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1" h="793">
                    <a:moveTo>
                      <a:pt x="0" y="730"/>
                    </a:moveTo>
                    <a:lnTo>
                      <a:pt x="401" y="0"/>
                    </a:lnTo>
                    <a:lnTo>
                      <a:pt x="401" y="419"/>
                    </a:lnTo>
                    <a:lnTo>
                      <a:pt x="0" y="793"/>
                    </a:lnTo>
                    <a:lnTo>
                      <a:pt x="0" y="73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2" name="Oval 38"/>
              <p:cNvSpPr/>
              <p:nvPr/>
            </p:nvSpPr>
            <p:spPr>
              <a:xfrm>
                <a:off x="3237996" y="1785939"/>
                <a:ext cx="1035322" cy="10352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78" name="Oval 33"/>
            <p:cNvSpPr/>
            <p:nvPr/>
          </p:nvSpPr>
          <p:spPr bwMode="auto">
            <a:xfrm>
              <a:off x="4027788" y="1909262"/>
              <a:ext cx="714154" cy="6930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solidFill>
                  <a:srgbClr val="F23B48"/>
                </a:solidFill>
              </a:endParaRPr>
            </a:p>
          </p:txBody>
        </p:sp>
      </p:grpSp>
      <p:sp>
        <p:nvSpPr>
          <p:cNvPr id="183" name="Text Placeholder 33"/>
          <p:cNvSpPr txBox="1">
            <a:spLocks/>
          </p:cNvSpPr>
          <p:nvPr/>
        </p:nvSpPr>
        <p:spPr bwMode="auto">
          <a:xfrm>
            <a:off x="3166327" y="779463"/>
            <a:ext cx="2521569" cy="62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lgn="ctr" defTabSz="685800">
              <a:lnSpc>
                <a:spcPct val="90000"/>
              </a:lnSpc>
              <a:spcBef>
                <a:spcPts val="1000"/>
              </a:spcBef>
              <a:buFont typeface="Arial" panose="020B0604020202020204" pitchFamily="34" charset="0"/>
              <a:buChar char="•"/>
              <a:defRPr sz="2000">
                <a:solidFill>
                  <a:schemeClr val="tx1"/>
                </a:solidFill>
                <a:latin typeface="Montserrat" pitchFamily="50" charset="0"/>
              </a:defRPr>
            </a:lvl1pPr>
            <a:lvl2pPr marL="514350" indent="-171450" algn="ctr" defTabSz="685800">
              <a:lnSpc>
                <a:spcPct val="90000"/>
              </a:lnSpc>
              <a:spcBef>
                <a:spcPts val="500"/>
              </a:spcBef>
              <a:buFont typeface="Arial" panose="020B0604020202020204" pitchFamily="34" charset="0"/>
              <a:buChar char="•"/>
              <a:defRPr>
                <a:solidFill>
                  <a:schemeClr val="tx1"/>
                </a:solidFill>
                <a:latin typeface="Montserrat" pitchFamily="50" charset="0"/>
              </a:defRPr>
            </a:lvl2pPr>
            <a:lvl3pPr marL="857250" indent="-171450" algn="ctr" defTabSz="685800">
              <a:lnSpc>
                <a:spcPct val="90000"/>
              </a:lnSpc>
              <a:spcBef>
                <a:spcPts val="500"/>
              </a:spcBef>
              <a:buFont typeface="Arial" panose="020B0604020202020204" pitchFamily="34" charset="0"/>
              <a:buChar char="•"/>
              <a:defRPr sz="1500">
                <a:solidFill>
                  <a:schemeClr val="tx1"/>
                </a:solidFill>
                <a:latin typeface="Montserrat" pitchFamily="50" charset="0"/>
              </a:defRPr>
            </a:lvl3pPr>
            <a:lvl4pPr marL="1200150" indent="-171450" algn="ctr" defTabSz="685800">
              <a:lnSpc>
                <a:spcPct val="90000"/>
              </a:lnSpc>
              <a:spcBef>
                <a:spcPts val="500"/>
              </a:spcBef>
              <a:buFont typeface="Arial" panose="020B0604020202020204" pitchFamily="34" charset="0"/>
              <a:buChar char="•"/>
              <a:defRPr sz="1200">
                <a:solidFill>
                  <a:schemeClr val="tx1"/>
                </a:solidFill>
                <a:latin typeface="Montserrat" pitchFamily="50" charset="0"/>
              </a:defRPr>
            </a:lvl4pPr>
            <a:lvl5pPr marL="1543050" indent="-171450" algn="ctr" defTabSz="685800">
              <a:lnSpc>
                <a:spcPct val="90000"/>
              </a:lnSpc>
              <a:spcBef>
                <a:spcPts val="500"/>
              </a:spcBef>
              <a:buFont typeface="Arial" panose="020B0604020202020204" pitchFamily="34" charset="0"/>
              <a:buChar char="•"/>
              <a:defRPr sz="900">
                <a:solidFill>
                  <a:schemeClr val="tx1"/>
                </a:solidFill>
                <a:latin typeface="Montserrat" pitchFamily="50" charset="0"/>
              </a:defRPr>
            </a:lvl5pPr>
            <a:lvl6pPr marL="20002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6pPr>
            <a:lvl7pPr marL="24574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7pPr>
            <a:lvl8pPr marL="29146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8pPr>
            <a:lvl9pPr marL="33718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9pPr>
          </a:lstStyle>
          <a:p>
            <a:pPr algn="l">
              <a:lnSpc>
                <a:spcPct val="100000"/>
              </a:lnSpc>
              <a:spcBef>
                <a:spcPct val="0"/>
              </a:spcBef>
              <a:buNone/>
            </a:pPr>
            <a:r>
              <a:rPr lang="fr-FR" altLang="fr-FR" sz="1600" dirty="0">
                <a:solidFill>
                  <a:schemeClr val="bg1"/>
                </a:solidFill>
                <a:latin typeface="+mn-lt"/>
              </a:rPr>
              <a:t>Processus </a:t>
            </a:r>
            <a:endParaRPr lang="fr-FR" altLang="fr-FR" sz="1600" dirty="0">
              <a:solidFill>
                <a:schemeClr val="bg1"/>
              </a:solidFill>
              <a:latin typeface="+mn-lt"/>
              <a:cs typeface="Calibri"/>
            </a:endParaRPr>
          </a:p>
          <a:p>
            <a:pPr algn="l">
              <a:lnSpc>
                <a:spcPct val="100000"/>
              </a:lnSpc>
              <a:spcBef>
                <a:spcPct val="0"/>
              </a:spcBef>
              <a:buNone/>
            </a:pPr>
            <a:r>
              <a:rPr lang="fr-FR" altLang="fr-FR" sz="1600" dirty="0">
                <a:solidFill>
                  <a:schemeClr val="bg1"/>
                </a:solidFill>
                <a:latin typeface="+mn-lt"/>
              </a:rPr>
              <a:t>plus efficace</a:t>
            </a:r>
            <a:endParaRPr lang="fr-FR" altLang="fr-FR" sz="1600" dirty="0">
              <a:solidFill>
                <a:schemeClr val="bg1"/>
              </a:solidFill>
              <a:latin typeface="+mn-lt"/>
              <a:cs typeface="Calibri"/>
            </a:endParaRPr>
          </a:p>
        </p:txBody>
      </p:sp>
      <p:sp>
        <p:nvSpPr>
          <p:cNvPr id="184" name="Text Placeholder 33"/>
          <p:cNvSpPr txBox="1">
            <a:spLocks/>
          </p:cNvSpPr>
          <p:nvPr/>
        </p:nvSpPr>
        <p:spPr bwMode="auto">
          <a:xfrm>
            <a:off x="2903730" y="2325102"/>
            <a:ext cx="2091910" cy="308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lgn="ctr" defTabSz="685800">
              <a:lnSpc>
                <a:spcPct val="90000"/>
              </a:lnSpc>
              <a:spcBef>
                <a:spcPts val="1000"/>
              </a:spcBef>
              <a:buFont typeface="Arial" panose="020B0604020202020204" pitchFamily="34" charset="0"/>
              <a:buChar char="•"/>
              <a:defRPr sz="2000">
                <a:solidFill>
                  <a:schemeClr val="tx1"/>
                </a:solidFill>
                <a:latin typeface="Montserrat" pitchFamily="50" charset="0"/>
              </a:defRPr>
            </a:lvl1pPr>
            <a:lvl2pPr marL="514350" indent="-171450" algn="ctr" defTabSz="685800">
              <a:lnSpc>
                <a:spcPct val="90000"/>
              </a:lnSpc>
              <a:spcBef>
                <a:spcPts val="500"/>
              </a:spcBef>
              <a:buFont typeface="Arial" panose="020B0604020202020204" pitchFamily="34" charset="0"/>
              <a:buChar char="•"/>
              <a:defRPr>
                <a:solidFill>
                  <a:schemeClr val="tx1"/>
                </a:solidFill>
                <a:latin typeface="Montserrat" pitchFamily="50" charset="0"/>
              </a:defRPr>
            </a:lvl2pPr>
            <a:lvl3pPr marL="857250" indent="-171450" algn="ctr" defTabSz="685800">
              <a:lnSpc>
                <a:spcPct val="90000"/>
              </a:lnSpc>
              <a:spcBef>
                <a:spcPts val="500"/>
              </a:spcBef>
              <a:buFont typeface="Arial" panose="020B0604020202020204" pitchFamily="34" charset="0"/>
              <a:buChar char="•"/>
              <a:defRPr sz="1500">
                <a:solidFill>
                  <a:schemeClr val="tx1"/>
                </a:solidFill>
                <a:latin typeface="Montserrat" pitchFamily="50" charset="0"/>
              </a:defRPr>
            </a:lvl3pPr>
            <a:lvl4pPr marL="1200150" indent="-171450" algn="ctr" defTabSz="685800">
              <a:lnSpc>
                <a:spcPct val="90000"/>
              </a:lnSpc>
              <a:spcBef>
                <a:spcPts val="500"/>
              </a:spcBef>
              <a:buFont typeface="Arial" panose="020B0604020202020204" pitchFamily="34" charset="0"/>
              <a:buChar char="•"/>
              <a:defRPr sz="1200">
                <a:solidFill>
                  <a:schemeClr val="tx1"/>
                </a:solidFill>
                <a:latin typeface="Montserrat" pitchFamily="50" charset="0"/>
              </a:defRPr>
            </a:lvl4pPr>
            <a:lvl5pPr marL="1543050" indent="-171450" algn="ctr" defTabSz="685800">
              <a:lnSpc>
                <a:spcPct val="90000"/>
              </a:lnSpc>
              <a:spcBef>
                <a:spcPts val="500"/>
              </a:spcBef>
              <a:buFont typeface="Arial" panose="020B0604020202020204" pitchFamily="34" charset="0"/>
              <a:buChar char="•"/>
              <a:defRPr sz="900">
                <a:solidFill>
                  <a:schemeClr val="tx1"/>
                </a:solidFill>
                <a:latin typeface="Montserrat" pitchFamily="50" charset="0"/>
              </a:defRPr>
            </a:lvl5pPr>
            <a:lvl6pPr marL="20002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6pPr>
            <a:lvl7pPr marL="24574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7pPr>
            <a:lvl8pPr marL="29146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8pPr>
            <a:lvl9pPr marL="33718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9pPr>
          </a:lstStyle>
          <a:p>
            <a:pPr algn="l">
              <a:lnSpc>
                <a:spcPct val="100000"/>
              </a:lnSpc>
              <a:spcBef>
                <a:spcPts val="0"/>
              </a:spcBef>
              <a:buNone/>
            </a:pPr>
            <a:r>
              <a:rPr lang="fr-FR" sz="1600" dirty="0">
                <a:solidFill>
                  <a:schemeClr val="bg1"/>
                </a:solidFill>
                <a:latin typeface="+mn-lt"/>
              </a:rPr>
              <a:t>Facilité de gestion </a:t>
            </a:r>
          </a:p>
          <a:p>
            <a:pPr algn="l">
              <a:lnSpc>
                <a:spcPct val="100000"/>
              </a:lnSpc>
              <a:spcBef>
                <a:spcPts val="0"/>
              </a:spcBef>
              <a:buNone/>
            </a:pPr>
            <a:r>
              <a:rPr lang="fr-FR" sz="1600" dirty="0">
                <a:solidFill>
                  <a:schemeClr val="bg1"/>
                </a:solidFill>
                <a:latin typeface="+mn-lt"/>
              </a:rPr>
              <a:t>de toutes les activités du sesame</a:t>
            </a:r>
          </a:p>
          <a:p>
            <a:pPr algn="l">
              <a:lnSpc>
                <a:spcPct val="100000"/>
              </a:lnSpc>
              <a:spcBef>
                <a:spcPts val="0"/>
              </a:spcBef>
              <a:buNone/>
            </a:pPr>
            <a:endParaRPr lang="en-US" sz="1600" dirty="0">
              <a:latin typeface="Montserrat"/>
            </a:endParaRPr>
          </a:p>
          <a:p>
            <a:pPr algn="l">
              <a:lnSpc>
                <a:spcPct val="100000"/>
              </a:lnSpc>
              <a:spcBef>
                <a:spcPct val="0"/>
              </a:spcBef>
              <a:buFont typeface="Arial" panose="020B0604020202020204" pitchFamily="34" charset="0"/>
              <a:buNone/>
            </a:pPr>
            <a:endParaRPr lang="en-AU" altLang="fr-FR" sz="1600" dirty="0">
              <a:solidFill>
                <a:schemeClr val="bg1"/>
              </a:solidFill>
              <a:latin typeface="+mn-lt"/>
              <a:cs typeface="Calibri"/>
            </a:endParaRPr>
          </a:p>
        </p:txBody>
      </p:sp>
      <p:sp>
        <p:nvSpPr>
          <p:cNvPr id="185" name="Text Placeholder 33"/>
          <p:cNvSpPr txBox="1">
            <a:spLocks/>
          </p:cNvSpPr>
          <p:nvPr/>
        </p:nvSpPr>
        <p:spPr bwMode="auto">
          <a:xfrm>
            <a:off x="2613196" y="3716981"/>
            <a:ext cx="1397167" cy="55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lgn="ctr" defTabSz="685800">
              <a:lnSpc>
                <a:spcPct val="90000"/>
              </a:lnSpc>
              <a:spcBef>
                <a:spcPts val="1000"/>
              </a:spcBef>
              <a:buFont typeface="Arial" panose="020B0604020202020204" pitchFamily="34" charset="0"/>
              <a:buChar char="•"/>
              <a:defRPr sz="2000">
                <a:solidFill>
                  <a:schemeClr val="tx1"/>
                </a:solidFill>
                <a:latin typeface="Montserrat" pitchFamily="50" charset="0"/>
              </a:defRPr>
            </a:lvl1pPr>
            <a:lvl2pPr marL="514350" indent="-171450" algn="ctr" defTabSz="685800">
              <a:lnSpc>
                <a:spcPct val="90000"/>
              </a:lnSpc>
              <a:spcBef>
                <a:spcPts val="500"/>
              </a:spcBef>
              <a:buFont typeface="Arial" panose="020B0604020202020204" pitchFamily="34" charset="0"/>
              <a:buChar char="•"/>
              <a:defRPr>
                <a:solidFill>
                  <a:schemeClr val="tx1"/>
                </a:solidFill>
                <a:latin typeface="Montserrat" pitchFamily="50" charset="0"/>
              </a:defRPr>
            </a:lvl2pPr>
            <a:lvl3pPr marL="857250" indent="-171450" algn="ctr" defTabSz="685800">
              <a:lnSpc>
                <a:spcPct val="90000"/>
              </a:lnSpc>
              <a:spcBef>
                <a:spcPts val="500"/>
              </a:spcBef>
              <a:buFont typeface="Arial" panose="020B0604020202020204" pitchFamily="34" charset="0"/>
              <a:buChar char="•"/>
              <a:defRPr sz="1500">
                <a:solidFill>
                  <a:schemeClr val="tx1"/>
                </a:solidFill>
                <a:latin typeface="Montserrat" pitchFamily="50" charset="0"/>
              </a:defRPr>
            </a:lvl3pPr>
            <a:lvl4pPr marL="1200150" indent="-171450" algn="ctr" defTabSz="685800">
              <a:lnSpc>
                <a:spcPct val="90000"/>
              </a:lnSpc>
              <a:spcBef>
                <a:spcPts val="500"/>
              </a:spcBef>
              <a:buFont typeface="Arial" panose="020B0604020202020204" pitchFamily="34" charset="0"/>
              <a:buChar char="•"/>
              <a:defRPr sz="1200">
                <a:solidFill>
                  <a:schemeClr val="tx1"/>
                </a:solidFill>
                <a:latin typeface="Montserrat" pitchFamily="50" charset="0"/>
              </a:defRPr>
            </a:lvl4pPr>
            <a:lvl5pPr marL="1543050" indent="-171450" algn="ctr" defTabSz="685800">
              <a:lnSpc>
                <a:spcPct val="90000"/>
              </a:lnSpc>
              <a:spcBef>
                <a:spcPts val="500"/>
              </a:spcBef>
              <a:buFont typeface="Arial" panose="020B0604020202020204" pitchFamily="34" charset="0"/>
              <a:buChar char="•"/>
              <a:defRPr sz="900">
                <a:solidFill>
                  <a:schemeClr val="tx1"/>
                </a:solidFill>
                <a:latin typeface="Montserrat" pitchFamily="50" charset="0"/>
              </a:defRPr>
            </a:lvl5pPr>
            <a:lvl6pPr marL="20002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6pPr>
            <a:lvl7pPr marL="24574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7pPr>
            <a:lvl8pPr marL="29146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8pPr>
            <a:lvl9pPr marL="3371850" indent="-171450" algn="ctr" defTabSz="685800" fontAlgn="base">
              <a:lnSpc>
                <a:spcPct val="90000"/>
              </a:lnSpc>
              <a:spcBef>
                <a:spcPts val="500"/>
              </a:spcBef>
              <a:spcAft>
                <a:spcPct val="0"/>
              </a:spcAft>
              <a:buFont typeface="Arial" panose="020B0604020202020204" pitchFamily="34" charset="0"/>
              <a:buChar char="•"/>
              <a:defRPr sz="900">
                <a:solidFill>
                  <a:schemeClr val="tx1"/>
                </a:solidFill>
                <a:latin typeface="Montserrat" pitchFamily="50" charset="0"/>
              </a:defRPr>
            </a:lvl9pPr>
          </a:lstStyle>
          <a:p>
            <a:pPr algn="l">
              <a:lnSpc>
                <a:spcPct val="100000"/>
              </a:lnSpc>
              <a:spcBef>
                <a:spcPct val="0"/>
              </a:spcBef>
              <a:buNone/>
            </a:pPr>
            <a:r>
              <a:rPr lang="en-AU" altLang="fr-FR" sz="1600" dirty="0" err="1">
                <a:solidFill>
                  <a:schemeClr val="bg1"/>
                </a:solidFill>
                <a:latin typeface="+mn-lt"/>
              </a:rPr>
              <a:t>Améliorer</a:t>
            </a:r>
            <a:r>
              <a:rPr lang="en-AU" altLang="fr-FR" sz="1600" dirty="0">
                <a:solidFill>
                  <a:schemeClr val="bg1"/>
                </a:solidFill>
                <a:latin typeface="+mn-lt"/>
              </a:rPr>
              <a:t> le service des </a:t>
            </a:r>
            <a:r>
              <a:rPr lang="en-AU" altLang="fr-FR" sz="1600" dirty="0" err="1">
                <a:solidFill>
                  <a:schemeClr val="bg1"/>
                </a:solidFill>
                <a:latin typeface="+mn-lt"/>
              </a:rPr>
              <a:t>étudiants</a:t>
            </a:r>
            <a:endParaRPr lang="en-AU" altLang="fr-FR" sz="1600" dirty="0">
              <a:solidFill>
                <a:schemeClr val="bg1"/>
              </a:solidFill>
              <a:latin typeface="+mn-lt"/>
              <a:cs typeface="Calibri"/>
            </a:endParaRPr>
          </a:p>
        </p:txBody>
      </p:sp>
      <p:grpSp>
        <p:nvGrpSpPr>
          <p:cNvPr id="186" name="Group 45"/>
          <p:cNvGrpSpPr>
            <a:grpSpLocks/>
          </p:cNvGrpSpPr>
          <p:nvPr/>
        </p:nvGrpSpPr>
        <p:grpSpPr bwMode="auto">
          <a:xfrm>
            <a:off x="6006424" y="1887283"/>
            <a:ext cx="2532888" cy="2286000"/>
            <a:chOff x="8208936" y="2505797"/>
            <a:chExt cx="2557875" cy="2568576"/>
          </a:xfrm>
        </p:grpSpPr>
        <p:sp>
          <p:nvSpPr>
            <p:cNvPr id="187" name="Freeform 5"/>
            <p:cNvSpPr>
              <a:spLocks/>
            </p:cNvSpPr>
            <p:nvPr/>
          </p:nvSpPr>
          <p:spPr bwMode="auto">
            <a:xfrm>
              <a:off x="8208937" y="2505797"/>
              <a:ext cx="2557874" cy="2568575"/>
            </a:xfrm>
            <a:custGeom>
              <a:avLst/>
              <a:gdLst>
                <a:gd name="T0" fmla="*/ 1276404 w 505"/>
                <a:gd name="T1" fmla="*/ 0 h 505"/>
                <a:gd name="T2" fmla="*/ 1676547 w 505"/>
                <a:gd name="T3" fmla="*/ 396730 h 505"/>
                <a:gd name="T4" fmla="*/ 1276404 w 505"/>
                <a:gd name="T5" fmla="*/ 798547 h 505"/>
                <a:gd name="T6" fmla="*/ 795220 w 505"/>
                <a:gd name="T7" fmla="*/ 1281744 h 505"/>
                <a:gd name="T8" fmla="*/ 1276404 w 505"/>
                <a:gd name="T9" fmla="*/ 1770028 h 505"/>
                <a:gd name="T10" fmla="*/ 1762654 w 505"/>
                <a:gd name="T11" fmla="*/ 1281744 h 505"/>
                <a:gd name="T12" fmla="*/ 2162796 w 505"/>
                <a:gd name="T13" fmla="*/ 885014 h 505"/>
                <a:gd name="T14" fmla="*/ 2557874 w 505"/>
                <a:gd name="T15" fmla="*/ 1281744 h 505"/>
                <a:gd name="T16" fmla="*/ 1276404 w 505"/>
                <a:gd name="T17" fmla="*/ 2568575 h 505"/>
                <a:gd name="T18" fmla="*/ 0 w 505"/>
                <a:gd name="T19" fmla="*/ 1281744 h 505"/>
                <a:gd name="T20" fmla="*/ 1276404 w 505"/>
                <a:gd name="T21" fmla="*/ 0 h 5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endParaRPr lang="fr-FR"/>
            </a:p>
          </p:txBody>
        </p:sp>
        <p:sp>
          <p:nvSpPr>
            <p:cNvPr id="188" name="Freeform 6"/>
            <p:cNvSpPr>
              <a:spLocks/>
            </p:cNvSpPr>
            <p:nvPr/>
          </p:nvSpPr>
          <p:spPr bwMode="auto">
            <a:xfrm>
              <a:off x="9483904" y="2505797"/>
              <a:ext cx="1282907" cy="1682751"/>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rgbClr val="EE8536"/>
            </a:solidFill>
            <a:ln w="9525">
              <a:solidFill>
                <a:srgbClr val="F3AC58"/>
              </a:solidFill>
              <a:round/>
              <a:headEnd/>
              <a:tailEnd/>
            </a:ln>
          </p:spPr>
          <p:txBody>
            <a:bodyPr lIns="0" tIns="0" rIns="0" bIns="0" anchor="ctr"/>
            <a:lstStyle/>
            <a:p>
              <a:pPr algn="ctr" eaLnBrk="1" fontAlgn="auto" hangingPunct="1">
                <a:spcBef>
                  <a:spcPts val="0"/>
                </a:spcBef>
                <a:spcAft>
                  <a:spcPts val="0"/>
                </a:spcAft>
                <a:defRPr/>
              </a:pPr>
              <a:endParaRPr lang="en-US">
                <a:latin typeface="+mn-lt"/>
              </a:endParaRPr>
            </a:p>
          </p:txBody>
        </p:sp>
        <p:sp>
          <p:nvSpPr>
            <p:cNvPr id="189" name="Oval 7"/>
            <p:cNvSpPr>
              <a:spLocks noChangeArrowheads="1"/>
            </p:cNvSpPr>
            <p:nvPr/>
          </p:nvSpPr>
          <p:spPr bwMode="auto">
            <a:xfrm>
              <a:off x="9090814" y="2505797"/>
              <a:ext cx="794119" cy="79839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Montserrat" pitchFamily="50" charset="0"/>
                </a:defRPr>
              </a:lvl1pPr>
              <a:lvl2pPr marL="742950" indent="-285750">
                <a:defRPr>
                  <a:solidFill>
                    <a:schemeClr val="tx1"/>
                  </a:solidFill>
                  <a:latin typeface="Montserrat" pitchFamily="50" charset="0"/>
                </a:defRPr>
              </a:lvl2pPr>
              <a:lvl3pPr marL="1143000" indent="-228600">
                <a:defRPr>
                  <a:solidFill>
                    <a:schemeClr val="tx1"/>
                  </a:solidFill>
                  <a:latin typeface="Montserrat" pitchFamily="50" charset="0"/>
                </a:defRPr>
              </a:lvl3pPr>
              <a:lvl4pPr marL="1600200" indent="-228600">
                <a:defRPr>
                  <a:solidFill>
                    <a:schemeClr val="tx1"/>
                  </a:solidFill>
                  <a:latin typeface="Montserrat" pitchFamily="50" charset="0"/>
                </a:defRPr>
              </a:lvl4pPr>
              <a:lvl5pPr marL="2057400" indent="-228600">
                <a:defRPr>
                  <a:solidFill>
                    <a:schemeClr val="tx1"/>
                  </a:solidFill>
                  <a:latin typeface="Montserrat" pitchFamily="50" charset="0"/>
                </a:defRPr>
              </a:lvl5pPr>
              <a:lvl6pPr marL="2514600" indent="-228600" fontAlgn="base">
                <a:spcBef>
                  <a:spcPct val="0"/>
                </a:spcBef>
                <a:spcAft>
                  <a:spcPct val="0"/>
                </a:spcAft>
                <a:defRPr>
                  <a:solidFill>
                    <a:schemeClr val="tx1"/>
                  </a:solidFill>
                  <a:latin typeface="Montserrat" pitchFamily="50" charset="0"/>
                </a:defRPr>
              </a:lvl6pPr>
              <a:lvl7pPr marL="2971800" indent="-228600" fontAlgn="base">
                <a:spcBef>
                  <a:spcPct val="0"/>
                </a:spcBef>
                <a:spcAft>
                  <a:spcPct val="0"/>
                </a:spcAft>
                <a:defRPr>
                  <a:solidFill>
                    <a:schemeClr val="tx1"/>
                  </a:solidFill>
                  <a:latin typeface="Montserrat" pitchFamily="50" charset="0"/>
                </a:defRPr>
              </a:lvl7pPr>
              <a:lvl8pPr marL="3429000" indent="-228600" fontAlgn="base">
                <a:spcBef>
                  <a:spcPct val="0"/>
                </a:spcBef>
                <a:spcAft>
                  <a:spcPct val="0"/>
                </a:spcAft>
                <a:defRPr>
                  <a:solidFill>
                    <a:schemeClr val="tx1"/>
                  </a:solidFill>
                  <a:latin typeface="Montserrat" pitchFamily="50" charset="0"/>
                </a:defRPr>
              </a:lvl8pPr>
              <a:lvl9pPr marL="3886200" indent="-228600" fontAlgn="base">
                <a:spcBef>
                  <a:spcPct val="0"/>
                </a:spcBef>
                <a:spcAft>
                  <a:spcPct val="0"/>
                </a:spcAft>
                <a:defRPr>
                  <a:solidFill>
                    <a:schemeClr val="tx1"/>
                  </a:solidFill>
                  <a:latin typeface="Montserrat" pitchFamily="50" charset="0"/>
                </a:defRPr>
              </a:lvl9pPr>
            </a:lstStyle>
            <a:p>
              <a:pPr algn="ctr" eaLnBrk="1" hangingPunct="1"/>
              <a:endParaRPr lang="fr-FR" altLang="fr-FR">
                <a:solidFill>
                  <a:schemeClr val="bg1"/>
                </a:solidFill>
                <a:latin typeface="Lato Bold" panose="020F0802020204030203" pitchFamily="34" charset="0"/>
              </a:endParaRPr>
            </a:p>
          </p:txBody>
        </p:sp>
        <p:sp>
          <p:nvSpPr>
            <p:cNvPr id="190" name="Freeform 8"/>
            <p:cNvSpPr>
              <a:spLocks/>
            </p:cNvSpPr>
            <p:nvPr/>
          </p:nvSpPr>
          <p:spPr bwMode="auto">
            <a:xfrm>
              <a:off x="9090140" y="3788497"/>
              <a:ext cx="1676671" cy="1285876"/>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fontAlgn="auto" hangingPunct="1">
                <a:spcBef>
                  <a:spcPts val="0"/>
                </a:spcBef>
                <a:spcAft>
                  <a:spcPts val="0"/>
                </a:spcAft>
                <a:defRPr/>
              </a:pPr>
              <a:endParaRPr lang="en-US">
                <a:latin typeface="+mn-lt"/>
              </a:endParaRPr>
            </a:p>
          </p:txBody>
        </p:sp>
        <p:sp>
          <p:nvSpPr>
            <p:cNvPr id="191" name="Oval 9"/>
            <p:cNvSpPr>
              <a:spLocks noChangeArrowheads="1"/>
            </p:cNvSpPr>
            <p:nvPr/>
          </p:nvSpPr>
          <p:spPr bwMode="auto">
            <a:xfrm>
              <a:off x="9971346" y="3390035"/>
              <a:ext cx="795465" cy="798512"/>
            </a:xfrm>
            <a:prstGeom prst="ellipse">
              <a:avLst/>
            </a:prstGeom>
            <a:solidFill>
              <a:srgbClr val="EE853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fontAlgn="auto" hangingPunct="1">
                <a:spcBef>
                  <a:spcPts val="0"/>
                </a:spcBef>
                <a:spcAft>
                  <a:spcPts val="0"/>
                </a:spcAft>
                <a:defRPr/>
              </a:pPr>
              <a:endParaRPr lang="en-US">
                <a:solidFill>
                  <a:schemeClr val="bg1"/>
                </a:solidFill>
                <a:latin typeface="Lato Bold" panose="020F0802020204030203" pitchFamily="34" charset="0"/>
              </a:endParaRPr>
            </a:p>
          </p:txBody>
        </p:sp>
        <p:sp>
          <p:nvSpPr>
            <p:cNvPr id="192" name="Freeform 10"/>
            <p:cNvSpPr>
              <a:spLocks/>
            </p:cNvSpPr>
            <p:nvPr/>
          </p:nvSpPr>
          <p:spPr bwMode="auto">
            <a:xfrm>
              <a:off x="8208936" y="3390035"/>
              <a:ext cx="1274968" cy="1684338"/>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2" y="0"/>
                    <a:pt x="78" y="0"/>
                  </a:cubicBezTo>
                  <a:cubicBezTo>
                    <a:pt x="35" y="0"/>
                    <a:pt x="0" y="35"/>
                    <a:pt x="0" y="78"/>
                  </a:cubicBezTo>
                  <a:cubicBezTo>
                    <a:pt x="0" y="218"/>
                    <a:pt x="113" y="331"/>
                    <a:pt x="252" y="331"/>
                  </a:cubicBezTo>
                  <a:lnTo>
                    <a:pt x="252" y="17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fontAlgn="auto" hangingPunct="1">
                <a:spcBef>
                  <a:spcPts val="0"/>
                </a:spcBef>
                <a:spcAft>
                  <a:spcPts val="0"/>
                </a:spcAft>
                <a:defRPr/>
              </a:pPr>
              <a:endParaRPr lang="en-US">
                <a:latin typeface="+mn-lt"/>
              </a:endParaRPr>
            </a:p>
          </p:txBody>
        </p:sp>
        <p:sp>
          <p:nvSpPr>
            <p:cNvPr id="193" name="Oval 11"/>
            <p:cNvSpPr>
              <a:spLocks noChangeArrowheads="1"/>
            </p:cNvSpPr>
            <p:nvPr/>
          </p:nvSpPr>
          <p:spPr bwMode="auto">
            <a:xfrm>
              <a:off x="9090140" y="4275861"/>
              <a:ext cx="795466" cy="79851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fontAlgn="auto" hangingPunct="1">
                <a:spcBef>
                  <a:spcPts val="0"/>
                </a:spcBef>
                <a:spcAft>
                  <a:spcPts val="0"/>
                </a:spcAft>
                <a:defRPr/>
              </a:pPr>
              <a:endParaRPr lang="en-US">
                <a:solidFill>
                  <a:schemeClr val="bg1"/>
                </a:solidFill>
                <a:latin typeface="Lato Bold" panose="020F0802020204030203" pitchFamily="34" charset="0"/>
              </a:endParaRPr>
            </a:p>
          </p:txBody>
        </p:sp>
        <p:sp>
          <p:nvSpPr>
            <p:cNvPr id="194" name="Oval 7"/>
            <p:cNvSpPr>
              <a:spLocks noChangeArrowheads="1"/>
            </p:cNvSpPr>
            <p:nvPr/>
          </p:nvSpPr>
          <p:spPr bwMode="auto">
            <a:xfrm>
              <a:off x="8208936" y="3388447"/>
              <a:ext cx="881204" cy="798513"/>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eaLnBrk="1" fontAlgn="auto" hangingPunct="1">
                <a:spcBef>
                  <a:spcPts val="0"/>
                </a:spcBef>
                <a:spcAft>
                  <a:spcPts val="0"/>
                </a:spcAft>
                <a:defRPr/>
              </a:pPr>
              <a:endParaRPr lang="en-US">
                <a:solidFill>
                  <a:schemeClr val="bg1"/>
                </a:solidFill>
                <a:latin typeface="Lato Bold" panose="020F0802020204030203" pitchFamily="34" charset="0"/>
              </a:endParaRPr>
            </a:p>
          </p:txBody>
        </p:sp>
        <p:sp>
          <p:nvSpPr>
            <p:cNvPr id="195" name="Oval 54"/>
            <p:cNvSpPr/>
            <p:nvPr/>
          </p:nvSpPr>
          <p:spPr>
            <a:xfrm>
              <a:off x="9002814" y="3304310"/>
              <a:ext cx="971707" cy="9715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en-US">
                <a:solidFill>
                  <a:schemeClr val="tx1">
                    <a:lumMod val="75000"/>
                    <a:lumOff val="25000"/>
                  </a:schemeClr>
                </a:solidFill>
                <a:latin typeface="+mj-lt"/>
              </a:endParaRPr>
            </a:p>
          </p:txBody>
        </p:sp>
      </p:grpSp>
      <p:sp>
        <p:nvSpPr>
          <p:cNvPr id="196" name="TextBox 59"/>
          <p:cNvSpPr txBox="1">
            <a:spLocks noChangeArrowheads="1"/>
          </p:cNvSpPr>
          <p:nvPr/>
        </p:nvSpPr>
        <p:spPr bwMode="auto">
          <a:xfrm rot="1046857">
            <a:off x="6123842" y="3482921"/>
            <a:ext cx="167924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Montserrat" pitchFamily="50" charset="0"/>
              </a:defRPr>
            </a:lvl1pPr>
            <a:lvl2pPr marL="742950" indent="-285750">
              <a:defRPr>
                <a:solidFill>
                  <a:schemeClr val="tx1"/>
                </a:solidFill>
                <a:latin typeface="Montserrat" pitchFamily="50" charset="0"/>
              </a:defRPr>
            </a:lvl2pPr>
            <a:lvl3pPr marL="1143000" indent="-228600">
              <a:defRPr>
                <a:solidFill>
                  <a:schemeClr val="tx1"/>
                </a:solidFill>
                <a:latin typeface="Montserrat" pitchFamily="50" charset="0"/>
              </a:defRPr>
            </a:lvl3pPr>
            <a:lvl4pPr marL="1600200" indent="-228600">
              <a:defRPr>
                <a:solidFill>
                  <a:schemeClr val="tx1"/>
                </a:solidFill>
                <a:latin typeface="Montserrat" pitchFamily="50" charset="0"/>
              </a:defRPr>
            </a:lvl4pPr>
            <a:lvl5pPr marL="2057400" indent="-228600">
              <a:defRPr>
                <a:solidFill>
                  <a:schemeClr val="tx1"/>
                </a:solidFill>
                <a:latin typeface="Montserrat" pitchFamily="50" charset="0"/>
              </a:defRPr>
            </a:lvl5pPr>
            <a:lvl6pPr marL="2514600" indent="-228600" fontAlgn="base">
              <a:spcBef>
                <a:spcPct val="0"/>
              </a:spcBef>
              <a:spcAft>
                <a:spcPct val="0"/>
              </a:spcAft>
              <a:defRPr>
                <a:solidFill>
                  <a:schemeClr val="tx1"/>
                </a:solidFill>
                <a:latin typeface="Montserrat" pitchFamily="50" charset="0"/>
              </a:defRPr>
            </a:lvl6pPr>
            <a:lvl7pPr marL="2971800" indent="-228600" fontAlgn="base">
              <a:spcBef>
                <a:spcPct val="0"/>
              </a:spcBef>
              <a:spcAft>
                <a:spcPct val="0"/>
              </a:spcAft>
              <a:defRPr>
                <a:solidFill>
                  <a:schemeClr val="tx1"/>
                </a:solidFill>
                <a:latin typeface="Montserrat" pitchFamily="50" charset="0"/>
              </a:defRPr>
            </a:lvl7pPr>
            <a:lvl8pPr marL="3429000" indent="-228600" fontAlgn="base">
              <a:spcBef>
                <a:spcPct val="0"/>
              </a:spcBef>
              <a:spcAft>
                <a:spcPct val="0"/>
              </a:spcAft>
              <a:defRPr>
                <a:solidFill>
                  <a:schemeClr val="tx1"/>
                </a:solidFill>
                <a:latin typeface="Montserrat" pitchFamily="50" charset="0"/>
              </a:defRPr>
            </a:lvl8pPr>
            <a:lvl9pPr marL="3886200" indent="-228600" fontAlgn="base">
              <a:spcBef>
                <a:spcPct val="0"/>
              </a:spcBef>
              <a:spcAft>
                <a:spcPct val="0"/>
              </a:spcAft>
              <a:defRPr>
                <a:solidFill>
                  <a:schemeClr val="tx1"/>
                </a:solidFill>
                <a:latin typeface="Montserrat" pitchFamily="50" charset="0"/>
              </a:defRPr>
            </a:lvl9pPr>
          </a:lstStyle>
          <a:p>
            <a:pPr algn="ctr" eaLnBrk="1" hangingPunct="1"/>
            <a:r>
              <a:rPr lang="en-US" altLang="fr-FR" b="1" dirty="0">
                <a:solidFill>
                  <a:schemeClr val="bg1"/>
                </a:solidFill>
                <a:latin typeface="+mn-lt"/>
              </a:rPr>
              <a:t>Satisfaction</a:t>
            </a:r>
          </a:p>
        </p:txBody>
      </p:sp>
      <p:sp>
        <p:nvSpPr>
          <p:cNvPr id="197" name="TextBox 60"/>
          <p:cNvSpPr txBox="1">
            <a:spLocks noChangeArrowheads="1"/>
          </p:cNvSpPr>
          <p:nvPr/>
        </p:nvSpPr>
        <p:spPr bwMode="auto">
          <a:xfrm rot="2288346">
            <a:off x="6170187" y="2346667"/>
            <a:ext cx="303643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Montserrat" pitchFamily="50" charset="0"/>
              </a:defRPr>
            </a:lvl1pPr>
            <a:lvl2pPr marL="742950" indent="-285750">
              <a:defRPr>
                <a:solidFill>
                  <a:schemeClr val="tx1"/>
                </a:solidFill>
                <a:latin typeface="Montserrat" pitchFamily="50" charset="0"/>
              </a:defRPr>
            </a:lvl2pPr>
            <a:lvl3pPr marL="1143000" indent="-228600">
              <a:defRPr>
                <a:solidFill>
                  <a:schemeClr val="tx1"/>
                </a:solidFill>
                <a:latin typeface="Montserrat" pitchFamily="50" charset="0"/>
              </a:defRPr>
            </a:lvl3pPr>
            <a:lvl4pPr marL="1600200" indent="-228600">
              <a:defRPr>
                <a:solidFill>
                  <a:schemeClr val="tx1"/>
                </a:solidFill>
                <a:latin typeface="Montserrat" pitchFamily="50" charset="0"/>
              </a:defRPr>
            </a:lvl4pPr>
            <a:lvl5pPr marL="2057400" indent="-228600">
              <a:defRPr>
                <a:solidFill>
                  <a:schemeClr val="tx1"/>
                </a:solidFill>
                <a:latin typeface="Montserrat" pitchFamily="50" charset="0"/>
              </a:defRPr>
            </a:lvl5pPr>
            <a:lvl6pPr marL="2514600" indent="-228600" fontAlgn="base">
              <a:spcBef>
                <a:spcPct val="0"/>
              </a:spcBef>
              <a:spcAft>
                <a:spcPct val="0"/>
              </a:spcAft>
              <a:defRPr>
                <a:solidFill>
                  <a:schemeClr val="tx1"/>
                </a:solidFill>
                <a:latin typeface="Montserrat" pitchFamily="50" charset="0"/>
              </a:defRPr>
            </a:lvl6pPr>
            <a:lvl7pPr marL="2971800" indent="-228600" fontAlgn="base">
              <a:spcBef>
                <a:spcPct val="0"/>
              </a:spcBef>
              <a:spcAft>
                <a:spcPct val="0"/>
              </a:spcAft>
              <a:defRPr>
                <a:solidFill>
                  <a:schemeClr val="tx1"/>
                </a:solidFill>
                <a:latin typeface="Montserrat" pitchFamily="50" charset="0"/>
              </a:defRPr>
            </a:lvl7pPr>
            <a:lvl8pPr marL="3429000" indent="-228600" fontAlgn="base">
              <a:spcBef>
                <a:spcPct val="0"/>
              </a:spcBef>
              <a:spcAft>
                <a:spcPct val="0"/>
              </a:spcAft>
              <a:defRPr>
                <a:solidFill>
                  <a:schemeClr val="tx1"/>
                </a:solidFill>
                <a:latin typeface="Montserrat" pitchFamily="50" charset="0"/>
              </a:defRPr>
            </a:lvl8pPr>
            <a:lvl9pPr marL="3886200" indent="-228600" fontAlgn="base">
              <a:spcBef>
                <a:spcPct val="0"/>
              </a:spcBef>
              <a:spcAft>
                <a:spcPct val="0"/>
              </a:spcAft>
              <a:defRPr>
                <a:solidFill>
                  <a:schemeClr val="tx1"/>
                </a:solidFill>
                <a:latin typeface="Montserrat" pitchFamily="50" charset="0"/>
              </a:defRPr>
            </a:lvl9pPr>
          </a:lstStyle>
          <a:p>
            <a:pPr algn="ctr" eaLnBrk="1" hangingPunct="1"/>
            <a:r>
              <a:rPr lang="en-US" altLang="fr-FR" b="1" dirty="0">
                <a:solidFill>
                  <a:schemeClr val="bg1"/>
                </a:solidFill>
                <a:latin typeface="+mn-lt"/>
              </a:rPr>
              <a:t>	</a:t>
            </a:r>
            <a:r>
              <a:rPr lang="en-US" altLang="fr-FR" b="1" dirty="0" err="1">
                <a:solidFill>
                  <a:schemeClr val="bg1"/>
                </a:solidFill>
                <a:latin typeface="+mn-lt"/>
              </a:rPr>
              <a:t>Facilité</a:t>
            </a:r>
            <a:r>
              <a:rPr lang="en-US" altLang="fr-FR" b="1" dirty="0">
                <a:solidFill>
                  <a:schemeClr val="bg1"/>
                </a:solidFill>
                <a:latin typeface="+mn-lt"/>
              </a:rPr>
              <a:t> </a:t>
            </a:r>
          </a:p>
        </p:txBody>
      </p:sp>
      <p:sp>
        <p:nvSpPr>
          <p:cNvPr id="198" name="TextBox 61"/>
          <p:cNvSpPr txBox="1">
            <a:spLocks noChangeArrowheads="1"/>
          </p:cNvSpPr>
          <p:nvPr/>
        </p:nvSpPr>
        <p:spPr bwMode="auto">
          <a:xfrm>
            <a:off x="6340849" y="2136495"/>
            <a:ext cx="12452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Montserrat" pitchFamily="50" charset="0"/>
              </a:defRPr>
            </a:lvl1pPr>
            <a:lvl2pPr marL="742950" indent="-285750">
              <a:defRPr>
                <a:solidFill>
                  <a:schemeClr val="tx1"/>
                </a:solidFill>
                <a:latin typeface="Montserrat" pitchFamily="50" charset="0"/>
              </a:defRPr>
            </a:lvl2pPr>
            <a:lvl3pPr marL="1143000" indent="-228600">
              <a:defRPr>
                <a:solidFill>
                  <a:schemeClr val="tx1"/>
                </a:solidFill>
                <a:latin typeface="Montserrat" pitchFamily="50" charset="0"/>
              </a:defRPr>
            </a:lvl3pPr>
            <a:lvl4pPr marL="1600200" indent="-228600">
              <a:defRPr>
                <a:solidFill>
                  <a:schemeClr val="tx1"/>
                </a:solidFill>
                <a:latin typeface="Montserrat" pitchFamily="50" charset="0"/>
              </a:defRPr>
            </a:lvl4pPr>
            <a:lvl5pPr marL="2057400" indent="-228600">
              <a:defRPr>
                <a:solidFill>
                  <a:schemeClr val="tx1"/>
                </a:solidFill>
                <a:latin typeface="Montserrat" pitchFamily="50" charset="0"/>
              </a:defRPr>
            </a:lvl5pPr>
            <a:lvl6pPr marL="2514600" indent="-228600" fontAlgn="base">
              <a:spcBef>
                <a:spcPct val="0"/>
              </a:spcBef>
              <a:spcAft>
                <a:spcPct val="0"/>
              </a:spcAft>
              <a:defRPr>
                <a:solidFill>
                  <a:schemeClr val="tx1"/>
                </a:solidFill>
                <a:latin typeface="Montserrat" pitchFamily="50" charset="0"/>
              </a:defRPr>
            </a:lvl6pPr>
            <a:lvl7pPr marL="2971800" indent="-228600" fontAlgn="base">
              <a:spcBef>
                <a:spcPct val="0"/>
              </a:spcBef>
              <a:spcAft>
                <a:spcPct val="0"/>
              </a:spcAft>
              <a:defRPr>
                <a:solidFill>
                  <a:schemeClr val="tx1"/>
                </a:solidFill>
                <a:latin typeface="Montserrat" pitchFamily="50" charset="0"/>
              </a:defRPr>
            </a:lvl7pPr>
            <a:lvl8pPr marL="3429000" indent="-228600" fontAlgn="base">
              <a:spcBef>
                <a:spcPct val="0"/>
              </a:spcBef>
              <a:spcAft>
                <a:spcPct val="0"/>
              </a:spcAft>
              <a:defRPr>
                <a:solidFill>
                  <a:schemeClr val="tx1"/>
                </a:solidFill>
                <a:latin typeface="Montserrat" pitchFamily="50" charset="0"/>
              </a:defRPr>
            </a:lvl8pPr>
            <a:lvl9pPr marL="3886200" indent="-228600" fontAlgn="base">
              <a:spcBef>
                <a:spcPct val="0"/>
              </a:spcBef>
              <a:spcAft>
                <a:spcPct val="0"/>
              </a:spcAft>
              <a:defRPr>
                <a:solidFill>
                  <a:schemeClr val="tx1"/>
                </a:solidFill>
                <a:latin typeface="Montserrat" pitchFamily="50" charset="0"/>
              </a:defRPr>
            </a:lvl9pPr>
          </a:lstStyle>
          <a:p>
            <a:pPr algn="ctr" eaLnBrk="1" hangingPunct="1"/>
            <a:r>
              <a:rPr lang="en-US" altLang="fr-FR" b="1" dirty="0" err="1">
                <a:solidFill>
                  <a:schemeClr val="bg1"/>
                </a:solidFill>
                <a:latin typeface="+mn-lt"/>
              </a:rPr>
              <a:t>Rapidité</a:t>
            </a:r>
          </a:p>
        </p:txBody>
      </p:sp>
      <p:sp>
        <p:nvSpPr>
          <p:cNvPr id="199" name="Oval 22"/>
          <p:cNvSpPr/>
          <p:nvPr/>
        </p:nvSpPr>
        <p:spPr bwMode="auto">
          <a:xfrm>
            <a:off x="1845696" y="3661442"/>
            <a:ext cx="752939" cy="72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dirty="0">
              <a:solidFill>
                <a:srgbClr val="FFC000"/>
              </a:solidFill>
            </a:endParaRPr>
          </a:p>
        </p:txBody>
      </p:sp>
      <p:pic>
        <p:nvPicPr>
          <p:cNvPr id="200" name="Image 199"/>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060" y="2422675"/>
            <a:ext cx="521850" cy="461363"/>
          </a:xfrm>
          <a:prstGeom prst="rect">
            <a:avLst/>
          </a:prstGeom>
        </p:spPr>
      </p:pic>
      <p:pic>
        <p:nvPicPr>
          <p:cNvPr id="201" name="Image 200"/>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36560" y="793020"/>
            <a:ext cx="597391" cy="597391"/>
          </a:xfrm>
          <a:prstGeom prst="rect">
            <a:avLst/>
          </a:prstGeom>
        </p:spPr>
      </p:pic>
      <p:sp>
        <p:nvSpPr>
          <p:cNvPr id="202" name="TextBox 55"/>
          <p:cNvSpPr txBox="1"/>
          <p:nvPr/>
        </p:nvSpPr>
        <p:spPr>
          <a:xfrm>
            <a:off x="46286" y="926119"/>
            <a:ext cx="2160788" cy="1077218"/>
          </a:xfrm>
          <a:prstGeom prst="rect">
            <a:avLst/>
          </a:prstGeom>
          <a:noFill/>
        </p:spPr>
        <p:txBody>
          <a:bodyPr wrap="square" lIns="0" tIns="0" rIns="0" bIns="0" anchor="t">
            <a:spAutoFit/>
          </a:bodyPr>
          <a:lstStyle/>
          <a:p>
            <a:pPr algn="ctr">
              <a:defRPr/>
            </a:pPr>
            <a:r>
              <a:rPr lang="fr-FR" sz="1400" dirty="0">
                <a:solidFill>
                  <a:schemeClr val="tx2"/>
                </a:solidFill>
              </a:rPr>
              <a:t>Éliminer le stockage des donnée dans des fichiers Excel et les remplacé par un système de gestion base de donné </a:t>
            </a:r>
            <a:endParaRPr lang="fr-FR" sz="1200" dirty="0">
              <a:solidFill>
                <a:schemeClr val="tx2"/>
              </a:solidFill>
              <a:cs typeface="Clear Sans Light" panose="020B0303030202020304" pitchFamily="34" charset="0"/>
            </a:endParaRPr>
          </a:p>
        </p:txBody>
      </p:sp>
      <p:sp>
        <p:nvSpPr>
          <p:cNvPr id="203" name="TextBox 56"/>
          <p:cNvSpPr txBox="1"/>
          <p:nvPr/>
        </p:nvSpPr>
        <p:spPr>
          <a:xfrm>
            <a:off x="108488" y="2205209"/>
            <a:ext cx="1961474" cy="861774"/>
          </a:xfrm>
          <a:prstGeom prst="rect">
            <a:avLst/>
          </a:prstGeom>
          <a:noFill/>
        </p:spPr>
        <p:txBody>
          <a:bodyPr wrap="square" lIns="0" tIns="0" rIns="0" bIns="0" anchor="t">
            <a:spAutoFit/>
          </a:bodyPr>
          <a:lstStyle/>
          <a:p>
            <a:pPr algn="ctr"/>
            <a:r>
              <a:rPr lang="fr-FR" sz="1400" dirty="0">
                <a:solidFill>
                  <a:schemeClr val="tx2"/>
                </a:solidFill>
                <a:ea typeface="+mn-lt"/>
                <a:cs typeface="+mn-lt"/>
              </a:rPr>
              <a:t>Gérer les activités</a:t>
            </a:r>
            <a:r>
              <a:rPr lang="en-US" sz="1400" dirty="0">
                <a:solidFill>
                  <a:schemeClr val="tx2"/>
                </a:solidFill>
                <a:ea typeface="+mn-lt"/>
                <a:cs typeface="+mn-lt"/>
              </a:rPr>
              <a:t> de sesame par un </a:t>
            </a:r>
            <a:r>
              <a:rPr lang="en-US" sz="1400" dirty="0" err="1">
                <a:solidFill>
                  <a:schemeClr val="tx2"/>
                </a:solidFill>
                <a:ea typeface="+mn-lt"/>
                <a:cs typeface="+mn-lt"/>
              </a:rPr>
              <a:t>système</a:t>
            </a:r>
            <a:r>
              <a:rPr lang="en-US" sz="1400" dirty="0">
                <a:solidFill>
                  <a:schemeClr val="tx2"/>
                </a:solidFill>
                <a:ea typeface="+mn-lt"/>
                <a:cs typeface="+mn-lt"/>
              </a:rPr>
              <a:t> </a:t>
            </a:r>
            <a:r>
              <a:rPr lang="en-US" sz="1400" dirty="0" err="1">
                <a:solidFill>
                  <a:schemeClr val="tx2"/>
                </a:solidFill>
                <a:ea typeface="+mn-lt"/>
                <a:cs typeface="+mn-lt"/>
              </a:rPr>
              <a:t>informatisé</a:t>
            </a:r>
            <a:endParaRPr lang="en-US" sz="1400" dirty="0">
              <a:solidFill>
                <a:schemeClr val="tx2"/>
              </a:solidFill>
              <a:ea typeface="+mn-lt"/>
              <a:cs typeface="+mn-lt"/>
            </a:endParaRPr>
          </a:p>
          <a:p>
            <a:pPr algn="ctr"/>
            <a:endParaRPr lang="fr-FR" sz="1400" dirty="0">
              <a:solidFill>
                <a:schemeClr val="tx2"/>
              </a:solidFill>
              <a:cs typeface="Clear Sans Light" panose="020B0303030202020304" pitchFamily="34" charset="0"/>
            </a:endParaRPr>
          </a:p>
        </p:txBody>
      </p:sp>
      <p:pic>
        <p:nvPicPr>
          <p:cNvPr id="204" name="Image 203"/>
          <p:cNvPicPr>
            <a:picLocks noChangeAspect="1"/>
          </p:cNvPicPr>
          <p:nvPr/>
        </p:nvPicPr>
        <p:blipFill>
          <a:blip r:embed="rId6" cstate="email">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22523" y="3776783"/>
            <a:ext cx="444459" cy="444459"/>
          </a:xfrm>
          <a:prstGeom prst="rect">
            <a:avLst/>
          </a:prstGeom>
        </p:spPr>
      </p:pic>
      <p:sp>
        <p:nvSpPr>
          <p:cNvPr id="205" name="TextBox 57"/>
          <p:cNvSpPr txBox="1"/>
          <p:nvPr/>
        </p:nvSpPr>
        <p:spPr>
          <a:xfrm>
            <a:off x="121390" y="3110674"/>
            <a:ext cx="1504790" cy="1723549"/>
          </a:xfrm>
          <a:prstGeom prst="rect">
            <a:avLst/>
          </a:prstGeom>
          <a:noFill/>
        </p:spPr>
        <p:txBody>
          <a:bodyPr wrap="square" lIns="0" tIns="0" rIns="0" bIns="0" anchor="t">
            <a:spAutoFit/>
          </a:bodyPr>
          <a:lstStyle/>
          <a:p>
            <a:pPr algn="ctr"/>
            <a:r>
              <a:rPr lang="fr-FR" sz="1400" dirty="0">
                <a:solidFill>
                  <a:schemeClr val="tx2"/>
                </a:solidFill>
              </a:rPr>
              <a:t>Facilitation de la communication et l’échange des informations entre le personnel de sesame et les responsables des élèves</a:t>
            </a:r>
            <a:endParaRPr lang="en-US" dirty="0">
              <a:solidFill>
                <a:schemeClr val="tx2"/>
              </a:solidFill>
            </a:endParaRPr>
          </a:p>
        </p:txBody>
      </p:sp>
      <p:sp>
        <p:nvSpPr>
          <p:cNvPr id="2" name="CustomShape 8">
            <a:extLst>
              <a:ext uri="{FF2B5EF4-FFF2-40B4-BE49-F238E27FC236}">
                <a16:creationId xmlns:a16="http://schemas.microsoft.com/office/drawing/2014/main" id="{B182B7B4-AF98-4891-A5F8-3959C2F0E0C7}"/>
              </a:ext>
            </a:extLst>
          </p:cNvPr>
          <p:cNvSpPr/>
          <p:nvPr/>
        </p:nvSpPr>
        <p:spPr>
          <a:xfrm>
            <a:off x="-1962360" y="-3240"/>
            <a:ext cx="13235760" cy="267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fr-FR" sz="1150" b="1" spc="-1" dirty="0">
                <a:solidFill>
                  <a:srgbClr val="999999"/>
                </a:solidFill>
                <a:latin typeface="Calibri"/>
              </a:rPr>
              <a:t>INTRODUCTION .</a:t>
            </a:r>
            <a:r>
              <a:rPr lang="fr-FR" sz="1150" b="1" spc="-1" dirty="0">
                <a:solidFill>
                  <a:srgbClr val="E41202"/>
                </a:solidFill>
                <a:latin typeface="Calibri"/>
              </a:rPr>
              <a:t> PROBLEMATIQUE &amp; SOLUTION</a:t>
            </a:r>
            <a:r>
              <a:rPr lang="fr-FR" sz="1150" b="1" spc="-1" dirty="0">
                <a:solidFill>
                  <a:srgbClr val="999999"/>
                </a:solidFill>
                <a:latin typeface="Calibri"/>
              </a:rPr>
              <a:t> . ANALY</a:t>
            </a:r>
            <a:r>
              <a:rPr lang="fr-FR" sz="1150" b="1" strike="noStrike" spc="-1" dirty="0">
                <a:solidFill>
                  <a:srgbClr val="999999"/>
                </a:solidFill>
                <a:latin typeface="Calibri"/>
                <a:ea typeface="DejaVu Sans"/>
              </a:rPr>
              <a:t>SE DES BESOINS</a:t>
            </a:r>
            <a:r>
              <a:rPr lang="en-US" sz="1150" b="1" strike="noStrike" spc="-1" dirty="0">
                <a:solidFill>
                  <a:srgbClr val="999999"/>
                </a:solidFill>
                <a:latin typeface="Calibri"/>
                <a:ea typeface="DejaVu Sans"/>
              </a:rPr>
              <a:t> </a:t>
            </a:r>
            <a:r>
              <a:rPr lang="fr-FR" sz="1150" b="1" i="1" strike="noStrike" spc="-1" dirty="0">
                <a:solidFill>
                  <a:srgbClr val="999999"/>
                </a:solidFill>
                <a:latin typeface="Calibri"/>
                <a:ea typeface="DejaVu Sans"/>
              </a:rPr>
              <a:t>.</a:t>
            </a:r>
            <a:r>
              <a:rPr lang="fr-FR" sz="1150" b="1" strike="noStrike" spc="-1" dirty="0">
                <a:solidFill>
                  <a:srgbClr val="999999"/>
                </a:solidFill>
                <a:latin typeface="Calibri"/>
                <a:ea typeface="DejaVu Sans"/>
              </a:rPr>
              <a:t> CONCEPTION &amp; RÉALISATION .</a:t>
            </a:r>
            <a:r>
              <a:rPr lang="fr-FR" sz="1150" b="1" spc="-1" dirty="0">
                <a:solidFill>
                  <a:srgbClr val="999999"/>
                </a:solidFill>
                <a:latin typeface="Calibri"/>
                <a:ea typeface="DejaVu Sans"/>
              </a:rPr>
              <a:t> </a:t>
            </a:r>
            <a:r>
              <a:rPr lang="fr-FR" sz="1150" b="1" strike="noStrike" spc="-1" dirty="0">
                <a:solidFill>
                  <a:srgbClr val="999999"/>
                </a:solidFill>
                <a:latin typeface="Calibri"/>
                <a:ea typeface="DejaVu Sans"/>
              </a:rPr>
              <a:t> CONCLUSION &amp; PERSPECTIVES</a:t>
            </a:r>
            <a:endParaRPr lang="en-US" sz="1150" b="0" strike="noStrike" spc="-1" dirty="0">
              <a:latin typeface="Arial"/>
            </a:endParaRPr>
          </a:p>
        </p:txBody>
      </p:sp>
    </p:spTree>
    <p:extLst>
      <p:ext uri="{BB962C8B-B14F-4D97-AF65-F5344CB8AC3E}">
        <p14:creationId xmlns:p14="http://schemas.microsoft.com/office/powerpoint/2010/main" val="1631043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cBhvr additive="base">
                                        <p:cTn id="12" dur="500" fill="hold"/>
                                        <p:tgtEl>
                                          <p:spTgt spid="97"/>
                                        </p:tgtEl>
                                        <p:attrNameLst>
                                          <p:attrName>ppt_x</p:attrName>
                                        </p:attrNameLst>
                                      </p:cBhvr>
                                      <p:tavLst>
                                        <p:tav tm="0">
                                          <p:val>
                                            <p:strVal val="#ppt_x"/>
                                          </p:val>
                                        </p:tav>
                                        <p:tav tm="100000">
                                          <p:val>
                                            <p:strVal val="#ppt_x"/>
                                          </p:val>
                                        </p:tav>
                                      </p:tavLst>
                                    </p:anim>
                                    <p:anim calcmode="lin" valueType="num">
                                      <p:cBhvr additive="base">
                                        <p:cTn id="13" dur="500" fill="hold"/>
                                        <p:tgtEl>
                                          <p:spTgt spid="9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fill="hold"/>
                                        <p:tgtEl>
                                          <p:spTgt spid="91"/>
                                        </p:tgtEl>
                                        <p:attrNameLst>
                                          <p:attrName>ppt_x</p:attrName>
                                        </p:attrNameLst>
                                      </p:cBhvr>
                                      <p:tavLst>
                                        <p:tav tm="0">
                                          <p:val>
                                            <p:strVal val="#ppt_x"/>
                                          </p:val>
                                        </p:tav>
                                        <p:tav tm="100000">
                                          <p:val>
                                            <p:strVal val="#ppt_x"/>
                                          </p:val>
                                        </p:tav>
                                      </p:tavLst>
                                    </p:anim>
                                    <p:anim calcmode="lin" valueType="num">
                                      <p:cBhvr additive="base">
                                        <p:cTn id="18" dur="500" fill="hold"/>
                                        <p:tgtEl>
                                          <p:spTgt spid="9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 calcmode="lin" valueType="num">
                                      <p:cBhvr additive="base">
                                        <p:cTn id="22" dur="500" fill="hold"/>
                                        <p:tgtEl>
                                          <p:spTgt spid="88"/>
                                        </p:tgtEl>
                                        <p:attrNameLst>
                                          <p:attrName>ppt_x</p:attrName>
                                        </p:attrNameLst>
                                      </p:cBhvr>
                                      <p:tavLst>
                                        <p:tav tm="0">
                                          <p:val>
                                            <p:strVal val="#ppt_x"/>
                                          </p:val>
                                        </p:tav>
                                        <p:tav tm="100000">
                                          <p:val>
                                            <p:strVal val="#ppt_x"/>
                                          </p:val>
                                        </p:tav>
                                      </p:tavLst>
                                    </p:anim>
                                    <p:anim calcmode="lin" valueType="num">
                                      <p:cBhvr additive="base">
                                        <p:cTn id="23" dur="500" fill="hold"/>
                                        <p:tgtEl>
                                          <p:spTgt spid="8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86"/>
                                        </p:tgtEl>
                                        <p:attrNameLst>
                                          <p:attrName>style.visibility</p:attrName>
                                        </p:attrNameLst>
                                      </p:cBhvr>
                                      <p:to>
                                        <p:strVal val="visible"/>
                                      </p:to>
                                    </p:set>
                                    <p:anim calcmode="lin" valueType="num">
                                      <p:cBhvr>
                                        <p:cTn id="27" dur="500" fill="hold"/>
                                        <p:tgtEl>
                                          <p:spTgt spid="186"/>
                                        </p:tgtEl>
                                        <p:attrNameLst>
                                          <p:attrName>ppt_w</p:attrName>
                                        </p:attrNameLst>
                                      </p:cBhvr>
                                      <p:tavLst>
                                        <p:tav tm="0">
                                          <p:val>
                                            <p:fltVal val="0"/>
                                          </p:val>
                                        </p:tav>
                                        <p:tav tm="100000">
                                          <p:val>
                                            <p:strVal val="#ppt_w"/>
                                          </p:val>
                                        </p:tav>
                                      </p:tavLst>
                                    </p:anim>
                                    <p:anim calcmode="lin" valueType="num">
                                      <p:cBhvr>
                                        <p:cTn id="28" dur="500" fill="hold"/>
                                        <p:tgtEl>
                                          <p:spTgt spid="186"/>
                                        </p:tgtEl>
                                        <p:attrNameLst>
                                          <p:attrName>ppt_h</p:attrName>
                                        </p:attrNameLst>
                                      </p:cBhvr>
                                      <p:tavLst>
                                        <p:tav tm="0">
                                          <p:val>
                                            <p:fltVal val="0"/>
                                          </p:val>
                                        </p:tav>
                                        <p:tav tm="100000">
                                          <p:val>
                                            <p:strVal val="#ppt_h"/>
                                          </p:val>
                                        </p:tav>
                                      </p:tavLst>
                                    </p:anim>
                                    <p:animEffect transition="in" filter="fade">
                                      <p:cBhvr>
                                        <p:cTn id="29" dur="500"/>
                                        <p:tgtEl>
                                          <p:spTgt spid="186"/>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8"/>
                                        </p:tgtEl>
                                        <p:attrNameLst>
                                          <p:attrName>style.visibility</p:attrName>
                                        </p:attrNameLst>
                                      </p:cBhvr>
                                      <p:to>
                                        <p:strVal val="visible"/>
                                      </p:to>
                                    </p:set>
                                    <p:animEffect transition="in" filter="fade">
                                      <p:cBhvr>
                                        <p:cTn id="33" dur="500"/>
                                        <p:tgtEl>
                                          <p:spTgt spid="198"/>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176"/>
                                        </p:tgtEl>
                                        <p:attrNameLst>
                                          <p:attrName>style.visibility</p:attrName>
                                        </p:attrNameLst>
                                      </p:cBhvr>
                                      <p:to>
                                        <p:strVal val="visible"/>
                                      </p:to>
                                    </p:set>
                                    <p:animEffect transition="in" filter="wipe(down)">
                                      <p:cBhvr>
                                        <p:cTn id="37" dur="500"/>
                                        <p:tgtEl>
                                          <p:spTgt spid="176"/>
                                        </p:tgtEl>
                                      </p:cBhvr>
                                    </p:animEffect>
                                  </p:childTnLst>
                                </p:cTn>
                              </p:par>
                            </p:childTnLst>
                          </p:cTn>
                        </p:par>
                        <p:par>
                          <p:cTn id="38" fill="hold">
                            <p:stCondLst>
                              <p:cond delay="3500"/>
                            </p:stCondLst>
                            <p:childTnLst>
                              <p:par>
                                <p:cTn id="39" presetID="1" presetClass="entr" presetSubtype="0" fill="hold" nodeType="after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83"/>
                                        </p:tgtEl>
                                        <p:attrNameLst>
                                          <p:attrName>style.visibility</p:attrName>
                                        </p:attrNameLst>
                                      </p:cBhvr>
                                      <p:to>
                                        <p:strVal val="visible"/>
                                      </p:to>
                                    </p:set>
                                    <p:animEffect transition="in" filter="fade">
                                      <p:cBhvr>
                                        <p:cTn id="44" dur="500"/>
                                        <p:tgtEl>
                                          <p:spTgt spid="183"/>
                                        </p:tgtEl>
                                      </p:cBhvr>
                                    </p:animEffect>
                                  </p:childTnLst>
                                </p:cTn>
                              </p:par>
                            </p:childTnLst>
                          </p:cTn>
                        </p:par>
                        <p:par>
                          <p:cTn id="45" fill="hold">
                            <p:stCondLst>
                              <p:cond delay="4000"/>
                            </p:stCondLst>
                            <p:childTnLst>
                              <p:par>
                                <p:cTn id="46" presetID="18" presetClass="entr" presetSubtype="12" fill="hold" grpId="0" nodeType="afterEffect">
                                  <p:stCondLst>
                                    <p:cond delay="0"/>
                                  </p:stCondLst>
                                  <p:childTnLst>
                                    <p:set>
                                      <p:cBhvr>
                                        <p:cTn id="47" dur="1" fill="hold">
                                          <p:stCondLst>
                                            <p:cond delay="0"/>
                                          </p:stCondLst>
                                        </p:cTn>
                                        <p:tgtEl>
                                          <p:spTgt spid="202"/>
                                        </p:tgtEl>
                                        <p:attrNameLst>
                                          <p:attrName>style.visibility</p:attrName>
                                        </p:attrNameLst>
                                      </p:cBhvr>
                                      <p:to>
                                        <p:strVal val="visible"/>
                                      </p:to>
                                    </p:set>
                                    <p:animEffect transition="in" filter="strips(downLeft)">
                                      <p:cBhvr>
                                        <p:cTn id="48" dur="500"/>
                                        <p:tgtEl>
                                          <p:spTgt spid="202"/>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197"/>
                                        </p:tgtEl>
                                        <p:attrNameLst>
                                          <p:attrName>style.visibility</p:attrName>
                                        </p:attrNameLst>
                                      </p:cBhvr>
                                      <p:to>
                                        <p:strVal val="visible"/>
                                      </p:to>
                                    </p:set>
                                    <p:animEffect transition="in" filter="fade">
                                      <p:cBhvr>
                                        <p:cTn id="52" dur="500"/>
                                        <p:tgtEl>
                                          <p:spTgt spid="197"/>
                                        </p:tgtEl>
                                      </p:cBhvr>
                                    </p:animEffect>
                                  </p:childTnLst>
                                </p:cTn>
                              </p:par>
                            </p:childTnLst>
                          </p:cTn>
                        </p:par>
                        <p:par>
                          <p:cTn id="53" fill="hold">
                            <p:stCondLst>
                              <p:cond delay="5000"/>
                            </p:stCondLst>
                            <p:childTnLst>
                              <p:par>
                                <p:cTn id="54" presetID="22" presetClass="entr" presetSubtype="4" fill="hold" nodeType="afterEffect">
                                  <p:stCondLst>
                                    <p:cond delay="0"/>
                                  </p:stCondLst>
                                  <p:childTnLst>
                                    <p:set>
                                      <p:cBhvr>
                                        <p:cTn id="55" dur="1" fill="hold">
                                          <p:stCondLst>
                                            <p:cond delay="0"/>
                                          </p:stCondLst>
                                        </p:cTn>
                                        <p:tgtEl>
                                          <p:spTgt spid="169"/>
                                        </p:tgtEl>
                                        <p:attrNameLst>
                                          <p:attrName>style.visibility</p:attrName>
                                        </p:attrNameLst>
                                      </p:cBhvr>
                                      <p:to>
                                        <p:strVal val="visible"/>
                                      </p:to>
                                    </p:set>
                                    <p:animEffect transition="in" filter="wipe(down)">
                                      <p:cBhvr>
                                        <p:cTn id="56" dur="500"/>
                                        <p:tgtEl>
                                          <p:spTgt spid="169"/>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184"/>
                                        </p:tgtEl>
                                        <p:attrNameLst>
                                          <p:attrName>style.visibility</p:attrName>
                                        </p:attrNameLst>
                                      </p:cBhvr>
                                      <p:to>
                                        <p:strVal val="visible"/>
                                      </p:to>
                                    </p:set>
                                    <p:animEffect transition="in" filter="fade">
                                      <p:cBhvr>
                                        <p:cTn id="60" dur="500"/>
                                        <p:tgtEl>
                                          <p:spTgt spid="184"/>
                                        </p:tgtEl>
                                      </p:cBhvr>
                                    </p:animEffect>
                                  </p:childTnLst>
                                </p:cTn>
                              </p:par>
                            </p:childTnLst>
                          </p:cTn>
                        </p:par>
                        <p:par>
                          <p:cTn id="61" fill="hold">
                            <p:stCondLst>
                              <p:cond delay="6000"/>
                            </p:stCondLst>
                            <p:childTnLst>
                              <p:par>
                                <p:cTn id="62" presetID="1" presetClass="entr" presetSubtype="0" fill="hold" nodeType="afterEffect">
                                  <p:stCondLst>
                                    <p:cond delay="0"/>
                                  </p:stCondLst>
                                  <p:childTnLst>
                                    <p:set>
                                      <p:cBhvr>
                                        <p:cTn id="63" dur="1" fill="hold">
                                          <p:stCondLst>
                                            <p:cond delay="0"/>
                                          </p:stCondLst>
                                        </p:cTn>
                                        <p:tgtEl>
                                          <p:spTgt spid="200"/>
                                        </p:tgtEl>
                                        <p:attrNameLst>
                                          <p:attrName>style.visibility</p:attrName>
                                        </p:attrNameLst>
                                      </p:cBhvr>
                                      <p:to>
                                        <p:strVal val="visible"/>
                                      </p:to>
                                    </p:set>
                                  </p:childTnLst>
                                </p:cTn>
                              </p:par>
                            </p:childTnLst>
                          </p:cTn>
                        </p:par>
                        <p:par>
                          <p:cTn id="64" fill="hold">
                            <p:stCondLst>
                              <p:cond delay="6000"/>
                            </p:stCondLst>
                            <p:childTnLst>
                              <p:par>
                                <p:cTn id="65" presetID="18" presetClass="entr" presetSubtype="12" fill="hold" grpId="0" nodeType="afterEffect">
                                  <p:stCondLst>
                                    <p:cond delay="0"/>
                                  </p:stCondLst>
                                  <p:childTnLst>
                                    <p:set>
                                      <p:cBhvr>
                                        <p:cTn id="66" dur="1" fill="hold">
                                          <p:stCondLst>
                                            <p:cond delay="0"/>
                                          </p:stCondLst>
                                        </p:cTn>
                                        <p:tgtEl>
                                          <p:spTgt spid="203"/>
                                        </p:tgtEl>
                                        <p:attrNameLst>
                                          <p:attrName>style.visibility</p:attrName>
                                        </p:attrNameLst>
                                      </p:cBhvr>
                                      <p:to>
                                        <p:strVal val="visible"/>
                                      </p:to>
                                    </p:set>
                                    <p:animEffect transition="in" filter="strips(downLeft)">
                                      <p:cBhvr>
                                        <p:cTn id="67" dur="500"/>
                                        <p:tgtEl>
                                          <p:spTgt spid="203"/>
                                        </p:tgtEl>
                                      </p:cBhvr>
                                    </p:animEffec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196"/>
                                        </p:tgtEl>
                                        <p:attrNameLst>
                                          <p:attrName>style.visibility</p:attrName>
                                        </p:attrNameLst>
                                      </p:cBhvr>
                                      <p:to>
                                        <p:strVal val="visible"/>
                                      </p:to>
                                    </p:set>
                                    <p:animEffect transition="in" filter="fade">
                                      <p:cBhvr>
                                        <p:cTn id="71" dur="500"/>
                                        <p:tgtEl>
                                          <p:spTgt spid="196"/>
                                        </p:tgtEl>
                                      </p:cBhvr>
                                    </p:animEffect>
                                  </p:childTnLst>
                                </p:cTn>
                              </p:par>
                            </p:childTnLst>
                          </p:cTn>
                        </p:par>
                        <p:par>
                          <p:cTn id="72" fill="hold">
                            <p:stCondLst>
                              <p:cond delay="7000"/>
                            </p:stCondLst>
                            <p:childTnLst>
                              <p:par>
                                <p:cTn id="73" presetID="22" presetClass="entr" presetSubtype="4" fill="hold" nodeType="afterEffect">
                                  <p:stCondLst>
                                    <p:cond delay="0"/>
                                  </p:stCondLst>
                                  <p:childTnLst>
                                    <p:set>
                                      <p:cBhvr>
                                        <p:cTn id="74" dur="1" fill="hold">
                                          <p:stCondLst>
                                            <p:cond delay="0"/>
                                          </p:stCondLst>
                                        </p:cTn>
                                        <p:tgtEl>
                                          <p:spTgt spid="160"/>
                                        </p:tgtEl>
                                        <p:attrNameLst>
                                          <p:attrName>style.visibility</p:attrName>
                                        </p:attrNameLst>
                                      </p:cBhvr>
                                      <p:to>
                                        <p:strVal val="visible"/>
                                      </p:to>
                                    </p:set>
                                    <p:animEffect transition="in" filter="wipe(down)">
                                      <p:cBhvr>
                                        <p:cTn id="75" dur="500"/>
                                        <p:tgtEl>
                                          <p:spTgt spid="160"/>
                                        </p:tgtEl>
                                      </p:cBhvr>
                                    </p:animEffect>
                                  </p:childTnLst>
                                </p:cTn>
                              </p:par>
                            </p:childTnLst>
                          </p:cTn>
                        </p:par>
                        <p:par>
                          <p:cTn id="76" fill="hold">
                            <p:stCondLst>
                              <p:cond delay="7500"/>
                            </p:stCondLst>
                            <p:childTnLst>
                              <p:par>
                                <p:cTn id="77" presetID="10" presetClass="entr" presetSubtype="0" fill="hold" grpId="0" nodeType="afterEffect">
                                  <p:stCondLst>
                                    <p:cond delay="0"/>
                                  </p:stCondLst>
                                  <p:childTnLst>
                                    <p:set>
                                      <p:cBhvr>
                                        <p:cTn id="78" dur="1" fill="hold">
                                          <p:stCondLst>
                                            <p:cond delay="0"/>
                                          </p:stCondLst>
                                        </p:cTn>
                                        <p:tgtEl>
                                          <p:spTgt spid="185"/>
                                        </p:tgtEl>
                                        <p:attrNameLst>
                                          <p:attrName>style.visibility</p:attrName>
                                        </p:attrNameLst>
                                      </p:cBhvr>
                                      <p:to>
                                        <p:strVal val="visible"/>
                                      </p:to>
                                    </p:set>
                                    <p:animEffect transition="in" filter="fade">
                                      <p:cBhvr>
                                        <p:cTn id="79" dur="500"/>
                                        <p:tgtEl>
                                          <p:spTgt spid="185"/>
                                        </p:tgtEl>
                                      </p:cBhvr>
                                    </p:animEffect>
                                  </p:childTnLst>
                                </p:cTn>
                              </p:par>
                            </p:childTnLst>
                          </p:cTn>
                        </p:par>
                        <p:par>
                          <p:cTn id="80" fill="hold">
                            <p:stCondLst>
                              <p:cond delay="8000"/>
                            </p:stCondLst>
                            <p:childTnLst>
                              <p:par>
                                <p:cTn id="81" presetID="1" presetClass="entr" presetSubtype="0" fill="hold" nodeType="afterEffect">
                                  <p:stCondLst>
                                    <p:cond delay="0"/>
                                  </p:stCondLst>
                                  <p:childTnLst>
                                    <p:set>
                                      <p:cBhvr>
                                        <p:cTn id="82" dur="1" fill="hold">
                                          <p:stCondLst>
                                            <p:cond delay="0"/>
                                          </p:stCondLst>
                                        </p:cTn>
                                        <p:tgtEl>
                                          <p:spTgt spid="204"/>
                                        </p:tgtEl>
                                        <p:attrNameLst>
                                          <p:attrName>style.visibility</p:attrName>
                                        </p:attrNameLst>
                                      </p:cBhvr>
                                      <p:to>
                                        <p:strVal val="visible"/>
                                      </p:to>
                                    </p:set>
                                  </p:childTnLst>
                                </p:cTn>
                              </p:par>
                            </p:childTnLst>
                          </p:cTn>
                        </p:par>
                        <p:par>
                          <p:cTn id="83" fill="hold">
                            <p:stCondLst>
                              <p:cond delay="8000"/>
                            </p:stCondLst>
                            <p:childTnLst>
                              <p:par>
                                <p:cTn id="84" presetID="18" presetClass="entr" presetSubtype="12" fill="hold" grpId="0" nodeType="afterEffect">
                                  <p:stCondLst>
                                    <p:cond delay="0"/>
                                  </p:stCondLst>
                                  <p:childTnLst>
                                    <p:set>
                                      <p:cBhvr>
                                        <p:cTn id="85" dur="1" fill="hold">
                                          <p:stCondLst>
                                            <p:cond delay="0"/>
                                          </p:stCondLst>
                                        </p:cTn>
                                        <p:tgtEl>
                                          <p:spTgt spid="205"/>
                                        </p:tgtEl>
                                        <p:attrNameLst>
                                          <p:attrName>style.visibility</p:attrName>
                                        </p:attrNameLst>
                                      </p:cBhvr>
                                      <p:to>
                                        <p:strVal val="visible"/>
                                      </p:to>
                                    </p:set>
                                    <p:animEffect transition="in" filter="strips(downLeft)">
                                      <p:cBhvr>
                                        <p:cTn id="86"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P spid="185" grpId="0"/>
      <p:bldP spid="196" grpId="0"/>
      <p:bldP spid="197" grpId="0"/>
      <p:bldP spid="198" grpId="0"/>
      <p:bldP spid="202" grpId="0"/>
      <p:bldP spid="203" grpId="0"/>
      <p:bldP spid="20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32C34"/>
      </a:dk2>
      <a:lt2>
        <a:srgbClr val="FFFFFF"/>
      </a:lt2>
      <a:accent1>
        <a:srgbClr val="383C58"/>
      </a:accent1>
      <a:accent2>
        <a:srgbClr val="486794"/>
      </a:accent2>
      <a:accent3>
        <a:srgbClr val="C4604C"/>
      </a:accent3>
      <a:accent4>
        <a:srgbClr val="F3AC58"/>
      </a:accent4>
      <a:accent5>
        <a:srgbClr val="767689"/>
      </a:accent5>
      <a:accent6>
        <a:srgbClr val="8095B5"/>
      </a:accent6>
      <a:hlink>
        <a:srgbClr val="F6F7F6"/>
      </a:hlink>
      <a:folHlink>
        <a:srgbClr val="FFC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32C34"/>
      </a:dk2>
      <a:lt2>
        <a:srgbClr val="FFFFFF"/>
      </a:lt2>
      <a:accent1>
        <a:srgbClr val="383C58"/>
      </a:accent1>
      <a:accent2>
        <a:srgbClr val="486794"/>
      </a:accent2>
      <a:accent3>
        <a:srgbClr val="C4604C"/>
      </a:accent3>
      <a:accent4>
        <a:srgbClr val="F3AC58"/>
      </a:accent4>
      <a:accent5>
        <a:srgbClr val="767689"/>
      </a:accent5>
      <a:accent6>
        <a:srgbClr val="8095B5"/>
      </a:accent6>
      <a:hlink>
        <a:srgbClr val="F6F7F6"/>
      </a:hlink>
      <a:folHlink>
        <a:srgbClr val="FFC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32C34"/>
      </a:dk2>
      <a:lt2>
        <a:srgbClr val="FFFFFF"/>
      </a:lt2>
      <a:accent1>
        <a:srgbClr val="383C58"/>
      </a:accent1>
      <a:accent2>
        <a:srgbClr val="486794"/>
      </a:accent2>
      <a:accent3>
        <a:srgbClr val="C4604C"/>
      </a:accent3>
      <a:accent4>
        <a:srgbClr val="F3AC58"/>
      </a:accent4>
      <a:accent5>
        <a:srgbClr val="767689"/>
      </a:accent5>
      <a:accent6>
        <a:srgbClr val="8095B5"/>
      </a:accent6>
      <a:hlink>
        <a:srgbClr val="F6F7F6"/>
      </a:hlink>
      <a:folHlink>
        <a:srgbClr val="FFC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32C34"/>
      </a:dk2>
      <a:lt2>
        <a:srgbClr val="FFFFFF"/>
      </a:lt2>
      <a:accent1>
        <a:srgbClr val="383C58"/>
      </a:accent1>
      <a:accent2>
        <a:srgbClr val="486794"/>
      </a:accent2>
      <a:accent3>
        <a:srgbClr val="C4604C"/>
      </a:accent3>
      <a:accent4>
        <a:srgbClr val="F3AC58"/>
      </a:accent4>
      <a:accent5>
        <a:srgbClr val="767689"/>
      </a:accent5>
      <a:accent6>
        <a:srgbClr val="8095B5"/>
      </a:accent6>
      <a:hlink>
        <a:srgbClr val="F6F7F6"/>
      </a:hlink>
      <a:folHlink>
        <a:srgbClr val="FFC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32C34"/>
      </a:dk2>
      <a:lt2>
        <a:srgbClr val="FFFFFF"/>
      </a:lt2>
      <a:accent1>
        <a:srgbClr val="383C58"/>
      </a:accent1>
      <a:accent2>
        <a:srgbClr val="486794"/>
      </a:accent2>
      <a:accent3>
        <a:srgbClr val="C4604C"/>
      </a:accent3>
      <a:accent4>
        <a:srgbClr val="F3AC58"/>
      </a:accent4>
      <a:accent5>
        <a:srgbClr val="767689"/>
      </a:accent5>
      <a:accent6>
        <a:srgbClr val="8095B5"/>
      </a:accent6>
      <a:hlink>
        <a:srgbClr val="F6F7F6"/>
      </a:hlink>
      <a:folHlink>
        <a:srgbClr val="FFC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efault Theme">
  <a:themeElements>
    <a:clrScheme name="Color Scheme - Manuel">
      <a:dk1>
        <a:srgbClr val="999999"/>
      </a:dk1>
      <a:lt1>
        <a:srgbClr val="FFFFFF"/>
      </a:lt1>
      <a:dk2>
        <a:srgbClr val="232C34"/>
      </a:dk2>
      <a:lt2>
        <a:srgbClr val="FFFFFF"/>
      </a:lt2>
      <a:accent1>
        <a:srgbClr val="383C58"/>
      </a:accent1>
      <a:accent2>
        <a:srgbClr val="486794"/>
      </a:accent2>
      <a:accent3>
        <a:srgbClr val="C4604C"/>
      </a:accent3>
      <a:accent4>
        <a:srgbClr val="F3AC58"/>
      </a:accent4>
      <a:accent5>
        <a:srgbClr val="767689"/>
      </a:accent5>
      <a:accent6>
        <a:srgbClr val="8095B5"/>
      </a:accent6>
      <a:hlink>
        <a:srgbClr val="F6F7F6"/>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32C34"/>
      </a:dk2>
      <a:lt2>
        <a:srgbClr val="FFFFFF"/>
      </a:lt2>
      <a:accent1>
        <a:srgbClr val="383C58"/>
      </a:accent1>
      <a:accent2>
        <a:srgbClr val="486794"/>
      </a:accent2>
      <a:accent3>
        <a:srgbClr val="C4604C"/>
      </a:accent3>
      <a:accent4>
        <a:srgbClr val="F3AC58"/>
      </a:accent4>
      <a:accent5>
        <a:srgbClr val="767689"/>
      </a:accent5>
      <a:accent6>
        <a:srgbClr val="8095B5"/>
      </a:accent6>
      <a:hlink>
        <a:srgbClr val="F6F7F6"/>
      </a:hlink>
      <a:folHlink>
        <a:srgbClr val="FFC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9285</TotalTime>
  <Words>2028</Words>
  <Application>Microsoft Office PowerPoint</Application>
  <PresentationFormat>On-screen Show (16:9)</PresentationFormat>
  <Paragraphs>366</Paragraphs>
  <Slides>36</Slides>
  <Notes>32</Notes>
  <HiddenSlides>0</HiddenSlides>
  <MMClips>0</MMClips>
  <ScaleCrop>false</ScaleCrop>
  <HeadingPairs>
    <vt:vector size="6" baseType="variant">
      <vt:variant>
        <vt:lpstr>Fonts Used</vt:lpstr>
      </vt:variant>
      <vt:variant>
        <vt:i4>19</vt:i4>
      </vt:variant>
      <vt:variant>
        <vt:lpstr>Theme</vt:lpstr>
      </vt:variant>
      <vt:variant>
        <vt:i4>6</vt:i4>
      </vt:variant>
      <vt:variant>
        <vt:lpstr>Slide Titles</vt:lpstr>
      </vt:variant>
      <vt:variant>
        <vt:i4>36</vt:i4>
      </vt:variant>
    </vt:vector>
  </HeadingPairs>
  <TitlesOfParts>
    <vt:vector size="61" baseType="lpstr">
      <vt:lpstr>Arial</vt:lpstr>
      <vt:lpstr>Berlin</vt:lpstr>
      <vt:lpstr>Calibri</vt:lpstr>
      <vt:lpstr>Calibri Light</vt:lpstr>
      <vt:lpstr>Encode Sans Medium</vt:lpstr>
      <vt:lpstr>Helvetica Light</vt:lpstr>
      <vt:lpstr>Lato Bold</vt:lpstr>
      <vt:lpstr>Lato Light</vt:lpstr>
      <vt:lpstr>Lato Regular</vt:lpstr>
      <vt:lpstr>Montserrat</vt:lpstr>
      <vt:lpstr>Montserrat Bold</vt:lpstr>
      <vt:lpstr>Open Sans</vt:lpstr>
      <vt:lpstr>Roboto Regular</vt:lpstr>
      <vt:lpstr>SFRM1095</vt:lpstr>
      <vt:lpstr>Symbol</vt:lpstr>
      <vt:lpstr>Tahoma</vt:lpstr>
      <vt:lpstr>Times New Roman</vt:lpstr>
      <vt:lpstr>Trebuchet MS</vt:lpstr>
      <vt:lpstr>Wingdings</vt:lpstr>
      <vt:lpstr>Office Theme</vt:lpstr>
      <vt:lpstr>Office Theme</vt:lpstr>
      <vt:lpstr>Office Theme</vt:lpstr>
      <vt:lpstr>Office Theme</vt:lpstr>
      <vt:lpstr>Office Theme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dc:description/>
  <cp:lastModifiedBy>ZIED</cp:lastModifiedBy>
  <cp:revision>528</cp:revision>
  <dcterms:created xsi:type="dcterms:W3CDTF">2014-11-12T21:47:38Z</dcterms:created>
  <dcterms:modified xsi:type="dcterms:W3CDTF">2022-06-19T23:40:58Z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40</vt:i4>
  </property>
</Properties>
</file>